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Lst>
  <p:sldSz cx="36004500" cy="17995900"/>
  <p:notesSz cx="6858000" cy="9144000"/>
  <p:embeddedFontLst>
    <p:embeddedFont>
      <p:font typeface="Antonio Bold" charset="1" panose="02000803000000000000"/>
      <p:regular r:id="rId17"/>
    </p:embeddedFont>
    <p:embeddedFont>
      <p:font typeface="Antonio Bold Italics" charset="1" panose="02000803000000000000"/>
      <p:regular r:id="rId18"/>
    </p:embeddedFont>
    <p:embeddedFont>
      <p:font typeface="Anton Italics" charset="1" panose="00000500000000000000"/>
      <p:regular r:id="rId19"/>
    </p:embeddedFont>
    <p:embeddedFont>
      <p:font typeface="Space Mono Bold" charset="1" panose="02000809030000020004"/>
      <p:regular r:id="rId20"/>
    </p:embeddedFont>
    <p:embeddedFont>
      <p:font typeface="Antonio Italics" charset="1" panose="02000503000000000000"/>
      <p:regular r:id="rId21"/>
    </p:embeddedFont>
    <p:embeddedFont>
      <p:font typeface="Anton" charset="1" panose="00000500000000000000"/>
      <p:regular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jpeg" Type="http://schemas.openxmlformats.org/officeDocument/2006/relationships/image"/><Relationship Id="rId3" Target="../media/image25.png" Type="http://schemas.openxmlformats.org/officeDocument/2006/relationships/image"/><Relationship Id="rId4" Target="../media/image26.svg" Type="http://schemas.openxmlformats.org/officeDocument/2006/relationships/image"/><Relationship Id="rId5" Target="../media/image2.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jpeg" Type="http://schemas.openxmlformats.org/officeDocument/2006/relationships/image"/><Relationship Id="rId3" Target="../media/image28.png" Type="http://schemas.openxmlformats.org/officeDocument/2006/relationships/image"/><Relationship Id="rId4" Target="../media/image2.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5.jpe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 Id="rId7" Target="../media/image2.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 Id="rId3" Target="../media/image2.png" Type="http://schemas.openxmlformats.org/officeDocument/2006/relationships/image"/><Relationship Id="rId4" Target="../media/image9.png" Type="http://schemas.openxmlformats.org/officeDocument/2006/relationships/image"/><Relationship Id="rId5" Target="../media/image10.png" Type="http://schemas.openxmlformats.org/officeDocument/2006/relationships/image"/><Relationship Id="rId6" Target="../media/image11.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png" Type="http://schemas.openxmlformats.org/officeDocument/2006/relationships/image"/><Relationship Id="rId4" Target="../media/image14.png" Type="http://schemas.openxmlformats.org/officeDocument/2006/relationships/image"/><Relationship Id="rId5" Target="../media/image2.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2.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2.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19.png" Type="http://schemas.openxmlformats.org/officeDocument/2006/relationships/image"/><Relationship Id="rId4" Target="../media/image20.png" Type="http://schemas.openxmlformats.org/officeDocument/2006/relationships/image"/><Relationship Id="rId5" Target="../media/image21.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22.png" Type="http://schemas.openxmlformats.org/officeDocument/2006/relationships/image"/><Relationship Id="rId4" Target="../media/image23.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36000000" cy="18000000"/>
          </a:xfrm>
          <a:custGeom>
            <a:avLst/>
            <a:gdLst/>
            <a:ahLst/>
            <a:cxnLst/>
            <a:rect r="r" b="b" t="t" l="l"/>
            <a:pathLst>
              <a:path h="18000000" w="36000000">
                <a:moveTo>
                  <a:pt x="0" y="0"/>
                </a:moveTo>
                <a:lnTo>
                  <a:pt x="36000000" y="0"/>
                </a:lnTo>
                <a:lnTo>
                  <a:pt x="36000000" y="18000000"/>
                </a:lnTo>
                <a:lnTo>
                  <a:pt x="0" y="18000000"/>
                </a:lnTo>
                <a:lnTo>
                  <a:pt x="0" y="0"/>
                </a:lnTo>
                <a:close/>
              </a:path>
            </a:pathLst>
          </a:custGeom>
          <a:blipFill>
            <a:blip r:embed="rId2"/>
            <a:stretch>
              <a:fillRect l="-317" t="-17173" r="-317" b="-17173"/>
            </a:stretch>
          </a:blipFill>
        </p:spPr>
      </p:sp>
      <p:sp>
        <p:nvSpPr>
          <p:cNvPr name="AutoShape 3" id="3"/>
          <p:cNvSpPr/>
          <p:nvPr/>
        </p:nvSpPr>
        <p:spPr>
          <a:xfrm>
            <a:off x="1609503" y="2723949"/>
            <a:ext cx="95250" cy="12552102"/>
          </a:xfrm>
          <a:prstGeom prst="line">
            <a:avLst/>
          </a:prstGeom>
          <a:ln cap="flat" w="190500">
            <a:solidFill>
              <a:srgbClr val="43B14B"/>
            </a:solidFill>
            <a:prstDash val="solid"/>
            <a:headEnd type="none" len="sm" w="sm"/>
            <a:tailEnd type="none" len="sm" w="sm"/>
          </a:ln>
        </p:spPr>
      </p:sp>
      <p:sp>
        <p:nvSpPr>
          <p:cNvPr name="Freeform 4" id="4"/>
          <p:cNvSpPr/>
          <p:nvPr/>
        </p:nvSpPr>
        <p:spPr>
          <a:xfrm flipH="false" flipV="false" rot="0">
            <a:off x="33271137" y="511556"/>
            <a:ext cx="2212393" cy="2212393"/>
          </a:xfrm>
          <a:custGeom>
            <a:avLst/>
            <a:gdLst/>
            <a:ahLst/>
            <a:cxnLst/>
            <a:rect r="r" b="b" t="t" l="l"/>
            <a:pathLst>
              <a:path h="2212393" w="2212393">
                <a:moveTo>
                  <a:pt x="0" y="0"/>
                </a:moveTo>
                <a:lnTo>
                  <a:pt x="2212393" y="0"/>
                </a:lnTo>
                <a:lnTo>
                  <a:pt x="2212393" y="2212393"/>
                </a:lnTo>
                <a:lnTo>
                  <a:pt x="0" y="2212393"/>
                </a:lnTo>
                <a:lnTo>
                  <a:pt x="0" y="0"/>
                </a:lnTo>
                <a:close/>
              </a:path>
            </a:pathLst>
          </a:custGeom>
          <a:blipFill>
            <a:blip r:embed="rId3"/>
            <a:stretch>
              <a:fillRect l="0" t="0" r="0" b="0"/>
            </a:stretch>
          </a:blipFill>
        </p:spPr>
      </p:sp>
      <p:sp>
        <p:nvSpPr>
          <p:cNvPr name="TextBox 5" id="5"/>
          <p:cNvSpPr txBox="true"/>
          <p:nvPr/>
        </p:nvSpPr>
        <p:spPr>
          <a:xfrm rot="0">
            <a:off x="2393737" y="1800314"/>
            <a:ext cx="19197553" cy="3765551"/>
          </a:xfrm>
          <a:prstGeom prst="rect">
            <a:avLst/>
          </a:prstGeom>
        </p:spPr>
        <p:txBody>
          <a:bodyPr anchor="t" rtlCol="false" tIns="0" lIns="0" bIns="0" rIns="0">
            <a:spAutoFit/>
          </a:bodyPr>
          <a:lstStyle/>
          <a:p>
            <a:pPr algn="l">
              <a:lnSpc>
                <a:spcPts val="30799"/>
              </a:lnSpc>
            </a:pPr>
            <a:r>
              <a:rPr lang="en-US" b="true" sz="21999" spc="175">
                <a:solidFill>
                  <a:srgbClr val="43B14B"/>
                </a:solidFill>
                <a:latin typeface="Antonio Bold"/>
                <a:ea typeface="Antonio Bold"/>
                <a:cs typeface="Antonio Bold"/>
                <a:sym typeface="Antonio Bold"/>
              </a:rPr>
              <a:t>SMARTSHAPE</a:t>
            </a:r>
          </a:p>
        </p:txBody>
      </p:sp>
      <p:sp>
        <p:nvSpPr>
          <p:cNvPr name="TextBox 6" id="6"/>
          <p:cNvSpPr txBox="true"/>
          <p:nvPr/>
        </p:nvSpPr>
        <p:spPr>
          <a:xfrm rot="0">
            <a:off x="2393737" y="6190290"/>
            <a:ext cx="30013563" cy="3844924"/>
          </a:xfrm>
          <a:prstGeom prst="rect">
            <a:avLst/>
          </a:prstGeom>
        </p:spPr>
        <p:txBody>
          <a:bodyPr anchor="t" rtlCol="false" tIns="0" lIns="0" bIns="0" rIns="0">
            <a:spAutoFit/>
          </a:bodyPr>
          <a:lstStyle/>
          <a:p>
            <a:pPr algn="l">
              <a:lnSpc>
                <a:spcPts val="15400"/>
              </a:lnSpc>
            </a:pPr>
            <a:r>
              <a:rPr lang="en-US" b="true" sz="11000" i="true" spc="88">
                <a:solidFill>
                  <a:srgbClr val="43B14B"/>
                </a:solidFill>
                <a:latin typeface="Antonio Bold Italics"/>
                <a:ea typeface="Antonio Bold Italics"/>
                <a:cs typeface="Antonio Bold Italics"/>
                <a:sym typeface="Antonio Bold Italics"/>
              </a:rPr>
              <a:t>Transformando seu físico com saúde e estratégia.</a:t>
            </a:r>
          </a:p>
          <a:p>
            <a:pPr algn="l">
              <a:lnSpc>
                <a:spcPts val="15400"/>
              </a:lnSpc>
            </a:pP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36000000" cy="18000000"/>
          </a:xfrm>
          <a:custGeom>
            <a:avLst/>
            <a:gdLst/>
            <a:ahLst/>
            <a:cxnLst/>
            <a:rect r="r" b="b" t="t" l="l"/>
            <a:pathLst>
              <a:path h="18000000" w="36000000">
                <a:moveTo>
                  <a:pt x="0" y="0"/>
                </a:moveTo>
                <a:lnTo>
                  <a:pt x="36000000" y="0"/>
                </a:lnTo>
                <a:lnTo>
                  <a:pt x="36000000" y="18000000"/>
                </a:lnTo>
                <a:lnTo>
                  <a:pt x="0" y="18000000"/>
                </a:lnTo>
                <a:lnTo>
                  <a:pt x="0" y="0"/>
                </a:lnTo>
                <a:close/>
              </a:path>
            </a:pathLst>
          </a:custGeom>
          <a:blipFill>
            <a:blip r:embed="rId2"/>
            <a:stretch>
              <a:fillRect l="-317" t="-17173" r="-317" b="-17173"/>
            </a:stretch>
          </a:blipFill>
        </p:spPr>
      </p:sp>
      <p:grpSp>
        <p:nvGrpSpPr>
          <p:cNvPr name="Group 3" id="3"/>
          <p:cNvGrpSpPr/>
          <p:nvPr/>
        </p:nvGrpSpPr>
        <p:grpSpPr>
          <a:xfrm rot="0">
            <a:off x="-7130158" y="-2061963"/>
            <a:ext cx="9180000" cy="9180000"/>
            <a:chOff x="0" y="0"/>
            <a:chExt cx="1913890" cy="1913890"/>
          </a:xfrm>
        </p:grpSpPr>
        <p:sp>
          <p:nvSpPr>
            <p:cNvPr name="Freeform 4" id="4"/>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43B14B"/>
            </a:solidFill>
          </p:spPr>
        </p:sp>
      </p:grpSp>
      <p:sp>
        <p:nvSpPr>
          <p:cNvPr name="Freeform 5" id="5"/>
          <p:cNvSpPr/>
          <p:nvPr/>
        </p:nvSpPr>
        <p:spPr>
          <a:xfrm flipH="false" flipV="false" rot="-5400000">
            <a:off x="-8823681" y="9318610"/>
            <a:ext cx="13671963" cy="8916498"/>
          </a:xfrm>
          <a:custGeom>
            <a:avLst/>
            <a:gdLst/>
            <a:ahLst/>
            <a:cxnLst/>
            <a:rect r="r" b="b" t="t" l="l"/>
            <a:pathLst>
              <a:path h="8916498" w="13671963">
                <a:moveTo>
                  <a:pt x="0" y="0"/>
                </a:moveTo>
                <a:lnTo>
                  <a:pt x="13671963" y="0"/>
                </a:lnTo>
                <a:lnTo>
                  <a:pt x="13671963" y="8916498"/>
                </a:lnTo>
                <a:lnTo>
                  <a:pt x="0" y="891649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true" rot="-5400000">
            <a:off x="31124666" y="-465495"/>
            <a:ext cx="13671963" cy="8916498"/>
          </a:xfrm>
          <a:custGeom>
            <a:avLst/>
            <a:gdLst/>
            <a:ahLst/>
            <a:cxnLst/>
            <a:rect r="r" b="b" t="t" l="l"/>
            <a:pathLst>
              <a:path h="8916498" w="13671963">
                <a:moveTo>
                  <a:pt x="0" y="8916498"/>
                </a:moveTo>
                <a:lnTo>
                  <a:pt x="13671963" y="8916498"/>
                </a:lnTo>
                <a:lnTo>
                  <a:pt x="13671963" y="0"/>
                </a:lnTo>
                <a:lnTo>
                  <a:pt x="0" y="0"/>
                </a:lnTo>
                <a:lnTo>
                  <a:pt x="0" y="8916498"/>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7" id="7"/>
          <p:cNvSpPr txBox="true"/>
          <p:nvPr/>
        </p:nvSpPr>
        <p:spPr>
          <a:xfrm rot="0">
            <a:off x="12125605" y="1054462"/>
            <a:ext cx="11748790" cy="1708151"/>
          </a:xfrm>
          <a:prstGeom prst="rect">
            <a:avLst/>
          </a:prstGeom>
        </p:spPr>
        <p:txBody>
          <a:bodyPr anchor="t" rtlCol="false" tIns="0" lIns="0" bIns="0" rIns="0">
            <a:spAutoFit/>
          </a:bodyPr>
          <a:lstStyle/>
          <a:p>
            <a:pPr algn="ctr">
              <a:lnSpc>
                <a:spcPts val="13999"/>
              </a:lnSpc>
              <a:spcBef>
                <a:spcPct val="0"/>
              </a:spcBef>
            </a:pPr>
            <a:r>
              <a:rPr lang="en-US" b="true" sz="9999" i="true" spc="79">
                <a:solidFill>
                  <a:srgbClr val="FFFFFF"/>
                </a:solidFill>
                <a:latin typeface="Antonio Bold Italics"/>
                <a:ea typeface="Antonio Bold Italics"/>
                <a:cs typeface="Antonio Bold Italics"/>
                <a:sym typeface="Antonio Bold Italics"/>
              </a:rPr>
              <a:t>Vamos para nosso site?</a:t>
            </a:r>
          </a:p>
        </p:txBody>
      </p:sp>
      <p:sp>
        <p:nvSpPr>
          <p:cNvPr name="Freeform 8" id="8"/>
          <p:cNvSpPr/>
          <p:nvPr/>
        </p:nvSpPr>
        <p:spPr>
          <a:xfrm flipH="false" flipV="false" rot="0">
            <a:off x="33360604" y="15093804"/>
            <a:ext cx="2212393" cy="2212393"/>
          </a:xfrm>
          <a:custGeom>
            <a:avLst/>
            <a:gdLst/>
            <a:ahLst/>
            <a:cxnLst/>
            <a:rect r="r" b="b" t="t" l="l"/>
            <a:pathLst>
              <a:path h="2212393" w="2212393">
                <a:moveTo>
                  <a:pt x="0" y="0"/>
                </a:moveTo>
                <a:lnTo>
                  <a:pt x="2212393" y="0"/>
                </a:lnTo>
                <a:lnTo>
                  <a:pt x="2212393" y="2212392"/>
                </a:lnTo>
                <a:lnTo>
                  <a:pt x="0" y="2212392"/>
                </a:lnTo>
                <a:lnTo>
                  <a:pt x="0" y="0"/>
                </a:lnTo>
                <a:close/>
              </a:path>
            </a:pathLst>
          </a:custGeom>
          <a:blipFill>
            <a:blip r:embed="rId5"/>
            <a:stretch>
              <a:fillRect l="0" t="0" r="0"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2840571" y="-1277667"/>
            <a:ext cx="29809325" cy="19860463"/>
          </a:xfrm>
          <a:custGeom>
            <a:avLst/>
            <a:gdLst/>
            <a:ahLst/>
            <a:cxnLst/>
            <a:rect r="r" b="b" t="t" l="l"/>
            <a:pathLst>
              <a:path h="19860463" w="29809325">
                <a:moveTo>
                  <a:pt x="0" y="0"/>
                </a:moveTo>
                <a:lnTo>
                  <a:pt x="29809324" y="0"/>
                </a:lnTo>
                <a:lnTo>
                  <a:pt x="29809324" y="19860463"/>
                </a:lnTo>
                <a:lnTo>
                  <a:pt x="0" y="19860463"/>
                </a:lnTo>
                <a:lnTo>
                  <a:pt x="0" y="0"/>
                </a:lnTo>
                <a:close/>
              </a:path>
            </a:pathLst>
          </a:custGeom>
          <a:blipFill>
            <a:blip r:embed="rId2"/>
            <a:stretch>
              <a:fillRect l="0" t="0" r="0" b="0"/>
            </a:stretch>
          </a:blipFill>
        </p:spPr>
      </p:sp>
      <p:grpSp>
        <p:nvGrpSpPr>
          <p:cNvPr name="Group 3" id="3"/>
          <p:cNvGrpSpPr>
            <a:grpSpLocks noChangeAspect="true"/>
          </p:cNvGrpSpPr>
          <p:nvPr/>
        </p:nvGrpSpPr>
        <p:grpSpPr>
          <a:xfrm rot="-10800000">
            <a:off x="-7879471" y="-6064095"/>
            <a:ext cx="34270544" cy="37386048"/>
            <a:chOff x="0" y="0"/>
            <a:chExt cx="4191000" cy="4572000"/>
          </a:xfrm>
        </p:grpSpPr>
        <p:sp>
          <p:nvSpPr>
            <p:cNvPr name="Freeform 4" id="4"/>
            <p:cNvSpPr/>
            <p:nvPr/>
          </p:nvSpPr>
          <p:spPr>
            <a:xfrm flipH="false" flipV="false" rot="0">
              <a:off x="-64187" y="-46790"/>
              <a:ext cx="4273220" cy="4649923"/>
            </a:xfrm>
            <a:custGeom>
              <a:avLst/>
              <a:gdLst/>
              <a:ahLst/>
              <a:cxnLst/>
              <a:rect r="r" b="b" t="t" l="l"/>
              <a:pathLst>
                <a:path h="4649923" w="4273220">
                  <a:moveTo>
                    <a:pt x="3283197" y="3832621"/>
                  </a:moveTo>
                  <a:cubicBezTo>
                    <a:pt x="3385716" y="3676732"/>
                    <a:pt x="3484630" y="3518579"/>
                    <a:pt x="3589125" y="3363907"/>
                  </a:cubicBezTo>
                  <a:cubicBezTo>
                    <a:pt x="3724486" y="3159944"/>
                    <a:pt x="3861933" y="2957577"/>
                    <a:pt x="3986089" y="2746485"/>
                  </a:cubicBezTo>
                  <a:cubicBezTo>
                    <a:pt x="4110014" y="2535915"/>
                    <a:pt x="4222944" y="2311151"/>
                    <a:pt x="4248082" y="2068108"/>
                  </a:cubicBezTo>
                  <a:cubicBezTo>
                    <a:pt x="4273220" y="1825066"/>
                    <a:pt x="4194990" y="1558724"/>
                    <a:pt x="3998169" y="1413972"/>
                  </a:cubicBezTo>
                  <a:cubicBezTo>
                    <a:pt x="3780942" y="1254213"/>
                    <a:pt x="3476123" y="1273296"/>
                    <a:pt x="3242451" y="1138737"/>
                  </a:cubicBezTo>
                  <a:cubicBezTo>
                    <a:pt x="3069906" y="1039378"/>
                    <a:pt x="2953818" y="866668"/>
                    <a:pt x="2853097" y="694900"/>
                  </a:cubicBezTo>
                  <a:cubicBezTo>
                    <a:pt x="2752376" y="523133"/>
                    <a:pt x="2657766" y="342442"/>
                    <a:pt x="2509590" y="209440"/>
                  </a:cubicBezTo>
                  <a:cubicBezTo>
                    <a:pt x="2361412" y="76438"/>
                    <a:pt x="2142574" y="0"/>
                    <a:pt x="1959540" y="78370"/>
                  </a:cubicBezTo>
                  <a:cubicBezTo>
                    <a:pt x="1759750" y="163915"/>
                    <a:pt x="1670822" y="393114"/>
                    <a:pt x="1522514" y="551995"/>
                  </a:cubicBezTo>
                  <a:cubicBezTo>
                    <a:pt x="1219201" y="876929"/>
                    <a:pt x="690287" y="885482"/>
                    <a:pt x="360031" y="1182985"/>
                  </a:cubicBezTo>
                  <a:cubicBezTo>
                    <a:pt x="76437" y="1438455"/>
                    <a:pt x="0" y="1876865"/>
                    <a:pt x="123913" y="2237908"/>
                  </a:cubicBezTo>
                  <a:cubicBezTo>
                    <a:pt x="247825" y="2598952"/>
                    <a:pt x="545248" y="2882634"/>
                    <a:pt x="886959" y="3052674"/>
                  </a:cubicBezTo>
                  <a:cubicBezTo>
                    <a:pt x="1065407" y="3141473"/>
                    <a:pt x="1263275" y="3207133"/>
                    <a:pt x="1400344" y="3351855"/>
                  </a:cubicBezTo>
                  <a:cubicBezTo>
                    <a:pt x="1634975" y="3599586"/>
                    <a:pt x="1619291" y="3996824"/>
                    <a:pt x="1804156" y="4283623"/>
                  </a:cubicBezTo>
                  <a:cubicBezTo>
                    <a:pt x="1953732" y="4515674"/>
                    <a:pt x="2228929" y="4649923"/>
                    <a:pt x="2504159" y="4612602"/>
                  </a:cubicBezTo>
                  <a:cubicBezTo>
                    <a:pt x="2818136" y="4570028"/>
                    <a:pt x="2986294" y="4263118"/>
                    <a:pt x="3151167" y="4027804"/>
                  </a:cubicBezTo>
                  <a:cubicBezTo>
                    <a:pt x="3196272" y="3963431"/>
                    <a:pt x="3240054" y="3898226"/>
                    <a:pt x="3283197" y="3832621"/>
                  </a:cubicBezTo>
                  <a:close/>
                </a:path>
              </a:pathLst>
            </a:custGeom>
            <a:solidFill>
              <a:srgbClr val="54D8F6"/>
            </a:solidFill>
            <a:ln w="12700">
              <a:solidFill>
                <a:srgbClr val="000000"/>
              </a:solidFill>
            </a:ln>
          </p:spPr>
        </p:sp>
        <p:sp>
          <p:nvSpPr>
            <p:cNvPr name="Freeform 5" id="5"/>
            <p:cNvSpPr/>
            <p:nvPr/>
          </p:nvSpPr>
          <p:spPr>
            <a:xfrm flipH="false" flipV="false" rot="0">
              <a:off x="2447" y="0"/>
              <a:ext cx="4188553" cy="4572000"/>
            </a:xfrm>
            <a:custGeom>
              <a:avLst/>
              <a:gdLst/>
              <a:ahLst/>
              <a:cxnLst/>
              <a:rect r="r" b="b" t="t" l="l"/>
              <a:pathLst>
                <a:path h="4572000" w="4188553">
                  <a:moveTo>
                    <a:pt x="4188553" y="4572000"/>
                  </a:moveTo>
                  <a:lnTo>
                    <a:pt x="0" y="4572000"/>
                  </a:lnTo>
                  <a:lnTo>
                    <a:pt x="0" y="0"/>
                  </a:lnTo>
                  <a:lnTo>
                    <a:pt x="4188553" y="0"/>
                  </a:lnTo>
                  <a:lnTo>
                    <a:pt x="4188553" y="4572000"/>
                  </a:lnTo>
                  <a:close/>
                </a:path>
              </a:pathLst>
            </a:custGeom>
            <a:blipFill>
              <a:blip r:embed="rId3"/>
              <a:stretch>
                <a:fillRect l="-74" t="0" r="-74" b="0"/>
              </a:stretch>
            </a:blipFill>
          </p:spPr>
        </p:sp>
      </p:grpSp>
      <p:grpSp>
        <p:nvGrpSpPr>
          <p:cNvPr name="Group 6" id="6"/>
          <p:cNvGrpSpPr>
            <a:grpSpLocks noChangeAspect="true"/>
          </p:cNvGrpSpPr>
          <p:nvPr/>
        </p:nvGrpSpPr>
        <p:grpSpPr>
          <a:xfrm rot="-10800000">
            <a:off x="-7879471" y="-6064095"/>
            <a:ext cx="34270544" cy="37386048"/>
            <a:chOff x="0" y="0"/>
            <a:chExt cx="4191000" cy="4572000"/>
          </a:xfrm>
        </p:grpSpPr>
        <p:sp>
          <p:nvSpPr>
            <p:cNvPr name="Freeform 7" id="7"/>
            <p:cNvSpPr/>
            <p:nvPr/>
          </p:nvSpPr>
          <p:spPr>
            <a:xfrm flipH="false" flipV="false" rot="0">
              <a:off x="-64187" y="-46790"/>
              <a:ext cx="4273220" cy="4649923"/>
            </a:xfrm>
            <a:custGeom>
              <a:avLst/>
              <a:gdLst/>
              <a:ahLst/>
              <a:cxnLst/>
              <a:rect r="r" b="b" t="t" l="l"/>
              <a:pathLst>
                <a:path h="4649923" w="4273220">
                  <a:moveTo>
                    <a:pt x="3283197" y="3832621"/>
                  </a:moveTo>
                  <a:cubicBezTo>
                    <a:pt x="3385716" y="3676732"/>
                    <a:pt x="3484630" y="3518579"/>
                    <a:pt x="3589125" y="3363907"/>
                  </a:cubicBezTo>
                  <a:cubicBezTo>
                    <a:pt x="3724486" y="3159944"/>
                    <a:pt x="3861933" y="2957577"/>
                    <a:pt x="3986089" y="2746485"/>
                  </a:cubicBezTo>
                  <a:cubicBezTo>
                    <a:pt x="4110014" y="2535915"/>
                    <a:pt x="4222944" y="2311151"/>
                    <a:pt x="4248082" y="2068108"/>
                  </a:cubicBezTo>
                  <a:cubicBezTo>
                    <a:pt x="4273220" y="1825066"/>
                    <a:pt x="4194990" y="1558724"/>
                    <a:pt x="3998169" y="1413972"/>
                  </a:cubicBezTo>
                  <a:cubicBezTo>
                    <a:pt x="3780942" y="1254213"/>
                    <a:pt x="3476123" y="1273296"/>
                    <a:pt x="3242451" y="1138737"/>
                  </a:cubicBezTo>
                  <a:cubicBezTo>
                    <a:pt x="3069906" y="1039378"/>
                    <a:pt x="2953818" y="866668"/>
                    <a:pt x="2853097" y="694900"/>
                  </a:cubicBezTo>
                  <a:cubicBezTo>
                    <a:pt x="2752376" y="523133"/>
                    <a:pt x="2657766" y="342442"/>
                    <a:pt x="2509590" y="209440"/>
                  </a:cubicBezTo>
                  <a:cubicBezTo>
                    <a:pt x="2361412" y="76438"/>
                    <a:pt x="2142574" y="0"/>
                    <a:pt x="1959540" y="78370"/>
                  </a:cubicBezTo>
                  <a:cubicBezTo>
                    <a:pt x="1759750" y="163915"/>
                    <a:pt x="1670822" y="393114"/>
                    <a:pt x="1522514" y="551995"/>
                  </a:cubicBezTo>
                  <a:cubicBezTo>
                    <a:pt x="1219201" y="876929"/>
                    <a:pt x="690287" y="885482"/>
                    <a:pt x="360031" y="1182985"/>
                  </a:cubicBezTo>
                  <a:cubicBezTo>
                    <a:pt x="76437" y="1438455"/>
                    <a:pt x="0" y="1876865"/>
                    <a:pt x="123913" y="2237908"/>
                  </a:cubicBezTo>
                  <a:cubicBezTo>
                    <a:pt x="247825" y="2598952"/>
                    <a:pt x="545248" y="2882634"/>
                    <a:pt x="886959" y="3052674"/>
                  </a:cubicBezTo>
                  <a:cubicBezTo>
                    <a:pt x="1065407" y="3141473"/>
                    <a:pt x="1263275" y="3207133"/>
                    <a:pt x="1400344" y="3351855"/>
                  </a:cubicBezTo>
                  <a:cubicBezTo>
                    <a:pt x="1634975" y="3599586"/>
                    <a:pt x="1619291" y="3996824"/>
                    <a:pt x="1804156" y="4283623"/>
                  </a:cubicBezTo>
                  <a:cubicBezTo>
                    <a:pt x="1953732" y="4515674"/>
                    <a:pt x="2228929" y="4649923"/>
                    <a:pt x="2504159" y="4612602"/>
                  </a:cubicBezTo>
                  <a:cubicBezTo>
                    <a:pt x="2818136" y="4570028"/>
                    <a:pt x="2986294" y="4263118"/>
                    <a:pt x="3151167" y="4027804"/>
                  </a:cubicBezTo>
                  <a:cubicBezTo>
                    <a:pt x="3196272" y="3963431"/>
                    <a:pt x="3240054" y="3898226"/>
                    <a:pt x="3283197" y="3832621"/>
                  </a:cubicBezTo>
                  <a:close/>
                </a:path>
              </a:pathLst>
            </a:custGeom>
            <a:solidFill>
              <a:srgbClr val="43B14B"/>
            </a:solidFill>
            <a:ln w="12700">
              <a:solidFill>
                <a:srgbClr val="000000"/>
              </a:solidFill>
            </a:ln>
          </p:spPr>
        </p:sp>
        <p:sp>
          <p:nvSpPr>
            <p:cNvPr name="Freeform 8" id="8"/>
            <p:cNvSpPr/>
            <p:nvPr/>
          </p:nvSpPr>
          <p:spPr>
            <a:xfrm flipH="false" flipV="false" rot="0">
              <a:off x="2447" y="0"/>
              <a:ext cx="4188553" cy="4572000"/>
            </a:xfrm>
            <a:custGeom>
              <a:avLst/>
              <a:gdLst/>
              <a:ahLst/>
              <a:cxnLst/>
              <a:rect r="r" b="b" t="t" l="l"/>
              <a:pathLst>
                <a:path h="4572000" w="4188553">
                  <a:moveTo>
                    <a:pt x="4188553" y="4572000"/>
                  </a:moveTo>
                  <a:lnTo>
                    <a:pt x="0" y="4572000"/>
                  </a:lnTo>
                  <a:lnTo>
                    <a:pt x="0" y="0"/>
                  </a:lnTo>
                  <a:lnTo>
                    <a:pt x="4188553" y="0"/>
                  </a:lnTo>
                  <a:lnTo>
                    <a:pt x="4188553" y="4572000"/>
                  </a:lnTo>
                  <a:close/>
                </a:path>
              </a:pathLst>
            </a:custGeom>
            <a:blipFill>
              <a:blip r:embed="rId3"/>
              <a:stretch>
                <a:fillRect l="-74" t="0" r="-74" b="0"/>
              </a:stretch>
            </a:blipFill>
          </p:spPr>
        </p:sp>
      </p:grpSp>
      <p:sp>
        <p:nvSpPr>
          <p:cNvPr name="TextBox 9" id="9"/>
          <p:cNvSpPr txBox="true"/>
          <p:nvPr/>
        </p:nvSpPr>
        <p:spPr>
          <a:xfrm rot="0">
            <a:off x="1800000" y="1790838"/>
            <a:ext cx="13008501" cy="3546476"/>
          </a:xfrm>
          <a:prstGeom prst="rect">
            <a:avLst/>
          </a:prstGeom>
        </p:spPr>
        <p:txBody>
          <a:bodyPr anchor="t" rtlCol="false" tIns="0" lIns="0" bIns="0" rIns="0">
            <a:spAutoFit/>
          </a:bodyPr>
          <a:lstStyle/>
          <a:p>
            <a:pPr algn="ctr">
              <a:lnSpc>
                <a:spcPts val="14299"/>
              </a:lnSpc>
            </a:pPr>
            <a:r>
              <a:rPr lang="en-US" sz="9999">
                <a:solidFill>
                  <a:srgbClr val="000000"/>
                </a:solidFill>
                <a:latin typeface="Anton"/>
                <a:ea typeface="Anton"/>
                <a:cs typeface="Anton"/>
                <a:sym typeface="Anton"/>
              </a:rPr>
              <a:t>Agradecimentos especiais</a:t>
            </a:r>
          </a:p>
        </p:txBody>
      </p:sp>
      <p:sp>
        <p:nvSpPr>
          <p:cNvPr name="TextBox 10" id="10"/>
          <p:cNvSpPr txBox="true"/>
          <p:nvPr/>
        </p:nvSpPr>
        <p:spPr>
          <a:xfrm rot="0">
            <a:off x="892128" y="6022895"/>
            <a:ext cx="15556164" cy="2369507"/>
          </a:xfrm>
          <a:prstGeom prst="rect">
            <a:avLst/>
          </a:prstGeom>
        </p:spPr>
        <p:txBody>
          <a:bodyPr anchor="t" rtlCol="false" tIns="0" lIns="0" bIns="0" rIns="0">
            <a:spAutoFit/>
          </a:bodyPr>
          <a:lstStyle/>
          <a:p>
            <a:pPr algn="ctr">
              <a:lnSpc>
                <a:spcPts val="9572"/>
              </a:lnSpc>
              <a:spcBef>
                <a:spcPct val="0"/>
              </a:spcBef>
            </a:pPr>
            <a:r>
              <a:rPr lang="en-US" b="true" sz="6837" i="true" spc="54">
                <a:solidFill>
                  <a:srgbClr val="000000"/>
                </a:solidFill>
                <a:latin typeface="Antonio Bold Italics"/>
                <a:ea typeface="Antonio Bold Italics"/>
                <a:cs typeface="Antonio Bold Italics"/>
                <a:sym typeface="Antonio Bold Italics"/>
              </a:rPr>
              <a:t>Sem a ajuda dessas pessoas nada seria possível, portanto, muito obrigado!</a:t>
            </a:r>
          </a:p>
        </p:txBody>
      </p:sp>
      <p:sp>
        <p:nvSpPr>
          <p:cNvPr name="TextBox 11" id="11"/>
          <p:cNvSpPr txBox="true"/>
          <p:nvPr/>
        </p:nvSpPr>
        <p:spPr>
          <a:xfrm rot="0">
            <a:off x="2091100" y="9822996"/>
            <a:ext cx="2318296" cy="1159832"/>
          </a:xfrm>
          <a:prstGeom prst="rect">
            <a:avLst/>
          </a:prstGeom>
        </p:spPr>
        <p:txBody>
          <a:bodyPr anchor="t" rtlCol="false" tIns="0" lIns="0" bIns="0" rIns="0">
            <a:spAutoFit/>
          </a:bodyPr>
          <a:lstStyle/>
          <a:p>
            <a:pPr algn="ctr">
              <a:lnSpc>
                <a:spcPts val="9572"/>
              </a:lnSpc>
              <a:spcBef>
                <a:spcPct val="0"/>
              </a:spcBef>
            </a:pPr>
            <a:r>
              <a:rPr lang="en-US" b="true" sz="6837" i="true" spc="54">
                <a:solidFill>
                  <a:srgbClr val="000000"/>
                </a:solidFill>
                <a:latin typeface="Antonio Bold Italics"/>
                <a:ea typeface="Antonio Bold Italics"/>
                <a:cs typeface="Antonio Bold Italics"/>
                <a:sym typeface="Antonio Bold Italics"/>
              </a:rPr>
              <a:t>Alunos</a:t>
            </a:r>
          </a:p>
        </p:txBody>
      </p:sp>
      <p:sp>
        <p:nvSpPr>
          <p:cNvPr name="TextBox 12" id="12"/>
          <p:cNvSpPr txBox="true"/>
          <p:nvPr/>
        </p:nvSpPr>
        <p:spPr>
          <a:xfrm rot="0">
            <a:off x="7398439" y="9822996"/>
            <a:ext cx="6883893" cy="1159832"/>
          </a:xfrm>
          <a:prstGeom prst="rect">
            <a:avLst/>
          </a:prstGeom>
        </p:spPr>
        <p:txBody>
          <a:bodyPr anchor="t" rtlCol="false" tIns="0" lIns="0" bIns="0" rIns="0">
            <a:spAutoFit/>
          </a:bodyPr>
          <a:lstStyle/>
          <a:p>
            <a:pPr algn="ctr">
              <a:lnSpc>
                <a:spcPts val="9572"/>
              </a:lnSpc>
              <a:spcBef>
                <a:spcPct val="0"/>
              </a:spcBef>
            </a:pPr>
            <a:r>
              <a:rPr lang="en-US" b="true" sz="6837" i="true" spc="54">
                <a:solidFill>
                  <a:srgbClr val="000000"/>
                </a:solidFill>
                <a:latin typeface="Antonio Bold Italics"/>
                <a:ea typeface="Antonio Bold Italics"/>
                <a:cs typeface="Antonio Bold Italics"/>
                <a:sym typeface="Antonio Bold Italics"/>
              </a:rPr>
              <a:t>Professores </a:t>
            </a:r>
          </a:p>
        </p:txBody>
      </p:sp>
      <p:sp>
        <p:nvSpPr>
          <p:cNvPr name="TextBox 13" id="13"/>
          <p:cNvSpPr txBox="true"/>
          <p:nvPr/>
        </p:nvSpPr>
        <p:spPr>
          <a:xfrm rot="0">
            <a:off x="189694" y="11221869"/>
            <a:ext cx="6442770" cy="4788857"/>
          </a:xfrm>
          <a:prstGeom prst="rect">
            <a:avLst/>
          </a:prstGeom>
        </p:spPr>
        <p:txBody>
          <a:bodyPr anchor="t" rtlCol="false" tIns="0" lIns="0" bIns="0" rIns="0">
            <a:spAutoFit/>
          </a:bodyPr>
          <a:lstStyle/>
          <a:p>
            <a:pPr algn="ctr">
              <a:lnSpc>
                <a:spcPts val="9572"/>
              </a:lnSpc>
              <a:spcBef>
                <a:spcPct val="0"/>
              </a:spcBef>
            </a:pPr>
            <a:r>
              <a:rPr lang="en-US" b="true" sz="6837" i="true" spc="54">
                <a:solidFill>
                  <a:srgbClr val="000000"/>
                </a:solidFill>
                <a:latin typeface="Antonio Bold Italics"/>
                <a:ea typeface="Antonio Bold Italics"/>
                <a:cs typeface="Antonio Bold Italics"/>
                <a:sym typeface="Antonio Bold Italics"/>
              </a:rPr>
              <a:t>Leonardo Monteiro</a:t>
            </a:r>
          </a:p>
          <a:p>
            <a:pPr algn="ctr">
              <a:lnSpc>
                <a:spcPts val="9572"/>
              </a:lnSpc>
              <a:spcBef>
                <a:spcPct val="0"/>
              </a:spcBef>
            </a:pPr>
            <a:r>
              <a:rPr lang="en-US" b="true" sz="6837" i="true" spc="54">
                <a:solidFill>
                  <a:srgbClr val="000000"/>
                </a:solidFill>
                <a:latin typeface="Antonio Bold Italics"/>
                <a:ea typeface="Antonio Bold Italics"/>
                <a:cs typeface="Antonio Bold Italics"/>
                <a:sym typeface="Antonio Bold Italics"/>
              </a:rPr>
              <a:t>João Vitor</a:t>
            </a:r>
          </a:p>
          <a:p>
            <a:pPr algn="ctr">
              <a:lnSpc>
                <a:spcPts val="9572"/>
              </a:lnSpc>
              <a:spcBef>
                <a:spcPct val="0"/>
              </a:spcBef>
            </a:pPr>
            <a:r>
              <a:rPr lang="en-US" b="true" sz="6837" i="true" spc="54">
                <a:solidFill>
                  <a:srgbClr val="000000"/>
                </a:solidFill>
                <a:latin typeface="Antonio Bold Italics"/>
                <a:ea typeface="Antonio Bold Italics"/>
                <a:cs typeface="Antonio Bold Italics"/>
                <a:sym typeface="Antonio Bold Italics"/>
              </a:rPr>
              <a:t>Henrique Dourado</a:t>
            </a:r>
          </a:p>
          <a:p>
            <a:pPr algn="ctr">
              <a:lnSpc>
                <a:spcPts val="9572"/>
              </a:lnSpc>
              <a:spcBef>
                <a:spcPct val="0"/>
              </a:spcBef>
            </a:pPr>
            <a:r>
              <a:rPr lang="en-US" b="true" sz="6837" i="true" spc="54">
                <a:solidFill>
                  <a:srgbClr val="000000"/>
                </a:solidFill>
                <a:latin typeface="Antonio Bold Italics"/>
                <a:ea typeface="Antonio Bold Italics"/>
                <a:cs typeface="Antonio Bold Italics"/>
                <a:sym typeface="Antonio Bold Italics"/>
              </a:rPr>
              <a:t>Lorenzo Meni</a:t>
            </a:r>
          </a:p>
        </p:txBody>
      </p:sp>
      <p:sp>
        <p:nvSpPr>
          <p:cNvPr name="TextBox 14" id="14"/>
          <p:cNvSpPr txBox="true"/>
          <p:nvPr/>
        </p:nvSpPr>
        <p:spPr>
          <a:xfrm rot="0">
            <a:off x="14997363" y="9822996"/>
            <a:ext cx="6883893" cy="1159832"/>
          </a:xfrm>
          <a:prstGeom prst="rect">
            <a:avLst/>
          </a:prstGeom>
        </p:spPr>
        <p:txBody>
          <a:bodyPr anchor="t" rtlCol="false" tIns="0" lIns="0" bIns="0" rIns="0">
            <a:spAutoFit/>
          </a:bodyPr>
          <a:lstStyle/>
          <a:p>
            <a:pPr algn="ctr">
              <a:lnSpc>
                <a:spcPts val="9572"/>
              </a:lnSpc>
              <a:spcBef>
                <a:spcPct val="0"/>
              </a:spcBef>
            </a:pPr>
            <a:r>
              <a:rPr lang="en-US" b="true" sz="6837" i="true" spc="54">
                <a:solidFill>
                  <a:srgbClr val="000000"/>
                </a:solidFill>
                <a:latin typeface="Antonio Bold Italics"/>
                <a:ea typeface="Antonio Bold Italics"/>
                <a:cs typeface="Antonio Bold Italics"/>
                <a:sym typeface="Antonio Bold Italics"/>
              </a:rPr>
              <a:t>Monitores</a:t>
            </a:r>
          </a:p>
        </p:txBody>
      </p:sp>
      <p:sp>
        <p:nvSpPr>
          <p:cNvPr name="TextBox 15" id="15"/>
          <p:cNvSpPr txBox="true"/>
          <p:nvPr/>
        </p:nvSpPr>
        <p:spPr>
          <a:xfrm rot="0">
            <a:off x="9132657" y="11221869"/>
            <a:ext cx="3415457" cy="4788857"/>
          </a:xfrm>
          <a:prstGeom prst="rect">
            <a:avLst/>
          </a:prstGeom>
        </p:spPr>
        <p:txBody>
          <a:bodyPr anchor="t" rtlCol="false" tIns="0" lIns="0" bIns="0" rIns="0">
            <a:spAutoFit/>
          </a:bodyPr>
          <a:lstStyle/>
          <a:p>
            <a:pPr algn="ctr">
              <a:lnSpc>
                <a:spcPts val="9572"/>
              </a:lnSpc>
              <a:spcBef>
                <a:spcPct val="0"/>
              </a:spcBef>
            </a:pPr>
            <a:r>
              <a:rPr lang="en-US" b="true" sz="6837" i="true" spc="54">
                <a:solidFill>
                  <a:srgbClr val="000000"/>
                </a:solidFill>
                <a:latin typeface="Antonio Bold Italics"/>
                <a:ea typeface="Antonio Bold Italics"/>
                <a:cs typeface="Antonio Bold Italics"/>
                <a:sym typeface="Antonio Bold Italics"/>
              </a:rPr>
              <a:t>Vivian</a:t>
            </a:r>
          </a:p>
          <a:p>
            <a:pPr algn="ctr">
              <a:lnSpc>
                <a:spcPts val="9572"/>
              </a:lnSpc>
              <a:spcBef>
                <a:spcPct val="0"/>
              </a:spcBef>
            </a:pPr>
            <a:r>
              <a:rPr lang="en-US" b="true" sz="6837" i="true" spc="54">
                <a:solidFill>
                  <a:srgbClr val="000000"/>
                </a:solidFill>
                <a:latin typeface="Antonio Bold Italics"/>
                <a:ea typeface="Antonio Bold Italics"/>
                <a:cs typeface="Antonio Bold Italics"/>
                <a:sym typeface="Antonio Bold Italics"/>
              </a:rPr>
              <a:t>Caramico</a:t>
            </a:r>
          </a:p>
          <a:p>
            <a:pPr algn="ctr">
              <a:lnSpc>
                <a:spcPts val="9572"/>
              </a:lnSpc>
              <a:spcBef>
                <a:spcPct val="0"/>
              </a:spcBef>
            </a:pPr>
            <a:r>
              <a:rPr lang="en-US" b="true" sz="6837" i="true" spc="54">
                <a:solidFill>
                  <a:srgbClr val="000000"/>
                </a:solidFill>
                <a:latin typeface="Antonio Bold Italics"/>
                <a:ea typeface="Antonio Bold Italics"/>
                <a:cs typeface="Antonio Bold Italics"/>
                <a:sym typeface="Antonio Bold Italics"/>
              </a:rPr>
              <a:t>Figueredo</a:t>
            </a:r>
          </a:p>
          <a:p>
            <a:pPr algn="ctr">
              <a:lnSpc>
                <a:spcPts val="9572"/>
              </a:lnSpc>
              <a:spcBef>
                <a:spcPct val="0"/>
              </a:spcBef>
            </a:pPr>
          </a:p>
        </p:txBody>
      </p:sp>
      <p:sp>
        <p:nvSpPr>
          <p:cNvPr name="TextBox 16" id="16"/>
          <p:cNvSpPr txBox="true"/>
          <p:nvPr/>
        </p:nvSpPr>
        <p:spPr>
          <a:xfrm rot="0">
            <a:off x="17914467" y="11221869"/>
            <a:ext cx="1049685" cy="1159832"/>
          </a:xfrm>
          <a:prstGeom prst="rect">
            <a:avLst/>
          </a:prstGeom>
        </p:spPr>
        <p:txBody>
          <a:bodyPr anchor="t" rtlCol="false" tIns="0" lIns="0" bIns="0" rIns="0">
            <a:spAutoFit/>
          </a:bodyPr>
          <a:lstStyle/>
          <a:p>
            <a:pPr algn="ctr">
              <a:lnSpc>
                <a:spcPts val="9572"/>
              </a:lnSpc>
              <a:spcBef>
                <a:spcPct val="0"/>
              </a:spcBef>
            </a:pPr>
            <a:r>
              <a:rPr lang="en-US" b="true" sz="6837" i="true" spc="54">
                <a:solidFill>
                  <a:srgbClr val="000000"/>
                </a:solidFill>
                <a:latin typeface="Antonio Bold Italics"/>
                <a:ea typeface="Antonio Bold Italics"/>
                <a:cs typeface="Antonio Bold Italics"/>
                <a:sym typeface="Antonio Bold Italics"/>
              </a:rPr>
              <a:t>Isa</a:t>
            </a:r>
          </a:p>
        </p:txBody>
      </p:sp>
      <p:sp>
        <p:nvSpPr>
          <p:cNvPr name="TextBox 17" id="17"/>
          <p:cNvSpPr txBox="true"/>
          <p:nvPr/>
        </p:nvSpPr>
        <p:spPr>
          <a:xfrm rot="0">
            <a:off x="17516369" y="12518378"/>
            <a:ext cx="1730276" cy="1159832"/>
          </a:xfrm>
          <a:prstGeom prst="rect">
            <a:avLst/>
          </a:prstGeom>
        </p:spPr>
        <p:txBody>
          <a:bodyPr anchor="t" rtlCol="false" tIns="0" lIns="0" bIns="0" rIns="0">
            <a:spAutoFit/>
          </a:bodyPr>
          <a:lstStyle/>
          <a:p>
            <a:pPr algn="ctr">
              <a:lnSpc>
                <a:spcPts val="9572"/>
              </a:lnSpc>
              <a:spcBef>
                <a:spcPct val="0"/>
              </a:spcBef>
            </a:pPr>
            <a:r>
              <a:rPr lang="en-US" b="true" sz="6837" i="true" spc="54">
                <a:solidFill>
                  <a:srgbClr val="000000"/>
                </a:solidFill>
                <a:latin typeface="Antonio Bold Italics"/>
                <a:ea typeface="Antonio Bold Italics"/>
                <a:cs typeface="Antonio Bold Italics"/>
                <a:sym typeface="Antonio Bold Italics"/>
              </a:rPr>
              <a:t>Júlia</a:t>
            </a:r>
          </a:p>
        </p:txBody>
      </p:sp>
      <p:sp>
        <p:nvSpPr>
          <p:cNvPr name="TextBox 18" id="18"/>
          <p:cNvSpPr txBox="true"/>
          <p:nvPr/>
        </p:nvSpPr>
        <p:spPr>
          <a:xfrm rot="0">
            <a:off x="17271976" y="13811560"/>
            <a:ext cx="2334667" cy="1159832"/>
          </a:xfrm>
          <a:prstGeom prst="rect">
            <a:avLst/>
          </a:prstGeom>
        </p:spPr>
        <p:txBody>
          <a:bodyPr anchor="t" rtlCol="false" tIns="0" lIns="0" bIns="0" rIns="0">
            <a:spAutoFit/>
          </a:bodyPr>
          <a:lstStyle/>
          <a:p>
            <a:pPr algn="ctr">
              <a:lnSpc>
                <a:spcPts val="9572"/>
              </a:lnSpc>
              <a:spcBef>
                <a:spcPct val="0"/>
              </a:spcBef>
            </a:pPr>
            <a:r>
              <a:rPr lang="en-US" b="true" sz="6837" i="true" spc="54">
                <a:solidFill>
                  <a:srgbClr val="000000"/>
                </a:solidFill>
                <a:latin typeface="Antonio Bold Italics"/>
                <a:ea typeface="Antonio Bold Italics"/>
                <a:cs typeface="Antonio Bold Italics"/>
                <a:sym typeface="Antonio Bold Italics"/>
              </a:rPr>
              <a:t>Letícia</a:t>
            </a:r>
          </a:p>
        </p:txBody>
      </p:sp>
      <p:sp>
        <p:nvSpPr>
          <p:cNvPr name="TextBox 19" id="19"/>
          <p:cNvSpPr txBox="true"/>
          <p:nvPr/>
        </p:nvSpPr>
        <p:spPr>
          <a:xfrm rot="0">
            <a:off x="17567491" y="14847567"/>
            <a:ext cx="1628031" cy="1159832"/>
          </a:xfrm>
          <a:prstGeom prst="rect">
            <a:avLst/>
          </a:prstGeom>
        </p:spPr>
        <p:txBody>
          <a:bodyPr anchor="t" rtlCol="false" tIns="0" lIns="0" bIns="0" rIns="0">
            <a:spAutoFit/>
          </a:bodyPr>
          <a:lstStyle/>
          <a:p>
            <a:pPr algn="ctr">
              <a:lnSpc>
                <a:spcPts val="9572"/>
              </a:lnSpc>
              <a:spcBef>
                <a:spcPct val="0"/>
              </a:spcBef>
            </a:pPr>
            <a:r>
              <a:rPr lang="en-US" b="true" sz="6837" i="true" spc="54">
                <a:solidFill>
                  <a:srgbClr val="000000"/>
                </a:solidFill>
                <a:latin typeface="Antonio Bold Italics"/>
                <a:ea typeface="Antonio Bold Italics"/>
                <a:cs typeface="Antonio Bold Italics"/>
                <a:sym typeface="Antonio Bold Italics"/>
              </a:rPr>
              <a:t>Luan</a:t>
            </a:r>
          </a:p>
        </p:txBody>
      </p:sp>
      <p:sp>
        <p:nvSpPr>
          <p:cNvPr name="Freeform 20" id="20"/>
          <p:cNvSpPr/>
          <p:nvPr/>
        </p:nvSpPr>
        <p:spPr>
          <a:xfrm flipH="false" flipV="false" rot="0">
            <a:off x="33360604" y="15093804"/>
            <a:ext cx="2212393" cy="2212393"/>
          </a:xfrm>
          <a:custGeom>
            <a:avLst/>
            <a:gdLst/>
            <a:ahLst/>
            <a:cxnLst/>
            <a:rect r="r" b="b" t="t" l="l"/>
            <a:pathLst>
              <a:path h="2212393" w="2212393">
                <a:moveTo>
                  <a:pt x="0" y="0"/>
                </a:moveTo>
                <a:lnTo>
                  <a:pt x="2212393" y="0"/>
                </a:lnTo>
                <a:lnTo>
                  <a:pt x="2212393" y="2212392"/>
                </a:lnTo>
                <a:lnTo>
                  <a:pt x="0" y="2212392"/>
                </a:lnTo>
                <a:lnTo>
                  <a:pt x="0" y="0"/>
                </a:lnTo>
                <a:close/>
              </a:path>
            </a:pathLst>
          </a:custGeom>
          <a:blipFill>
            <a:blip r:embed="rId4"/>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2427994" y="15220219"/>
            <a:ext cx="10858342" cy="2741731"/>
          </a:xfrm>
          <a:custGeom>
            <a:avLst/>
            <a:gdLst/>
            <a:ahLst/>
            <a:cxnLst/>
            <a:rect r="r" b="b" t="t" l="l"/>
            <a:pathLst>
              <a:path h="2741731" w="10858342">
                <a:moveTo>
                  <a:pt x="0" y="0"/>
                </a:moveTo>
                <a:lnTo>
                  <a:pt x="10858342" y="0"/>
                </a:lnTo>
                <a:lnTo>
                  <a:pt x="10858342" y="2741732"/>
                </a:lnTo>
                <a:lnTo>
                  <a:pt x="0" y="27417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a:grpSpLocks noChangeAspect="true"/>
          </p:cNvGrpSpPr>
          <p:nvPr/>
        </p:nvGrpSpPr>
        <p:grpSpPr>
          <a:xfrm rot="0">
            <a:off x="1800000" y="907446"/>
            <a:ext cx="11486336" cy="15292554"/>
            <a:chOff x="0" y="0"/>
            <a:chExt cx="3663950" cy="4878070"/>
          </a:xfrm>
        </p:grpSpPr>
        <p:sp>
          <p:nvSpPr>
            <p:cNvPr name="Freeform 4" id="4"/>
            <p:cNvSpPr/>
            <p:nvPr/>
          </p:nvSpPr>
          <p:spPr>
            <a:xfrm flipH="false" flipV="false" rot="0">
              <a:off x="31750" y="31750"/>
              <a:ext cx="3600450" cy="4814570"/>
            </a:xfrm>
            <a:custGeom>
              <a:avLst/>
              <a:gdLst/>
              <a:ahLst/>
              <a:cxnLst/>
              <a:rect r="r" b="b" t="t" l="l"/>
              <a:pathLst>
                <a:path h="4814570" w="3600450">
                  <a:moveTo>
                    <a:pt x="0" y="0"/>
                  </a:moveTo>
                  <a:lnTo>
                    <a:pt x="3600450" y="0"/>
                  </a:lnTo>
                  <a:lnTo>
                    <a:pt x="3600450" y="4814570"/>
                  </a:lnTo>
                  <a:lnTo>
                    <a:pt x="0" y="4814570"/>
                  </a:lnTo>
                  <a:close/>
                </a:path>
              </a:pathLst>
            </a:custGeom>
            <a:blipFill>
              <a:blip r:embed="rId4"/>
              <a:stretch>
                <a:fillRect l="0" t="-6016" r="0" b="-6016"/>
              </a:stretch>
            </a:blipFill>
          </p:spPr>
        </p:sp>
        <p:sp>
          <p:nvSpPr>
            <p:cNvPr name="Freeform 5" id="5"/>
            <p:cNvSpPr/>
            <p:nvPr/>
          </p:nvSpPr>
          <p:spPr>
            <a:xfrm flipH="false" flipV="false" rot="0">
              <a:off x="0" y="0"/>
              <a:ext cx="3663950" cy="4878070"/>
            </a:xfrm>
            <a:custGeom>
              <a:avLst/>
              <a:gdLst/>
              <a:ahLst/>
              <a:cxnLst/>
              <a:rect r="r" b="b" t="t" l="l"/>
              <a:pathLst>
                <a:path h="4878070" w="3663950">
                  <a:moveTo>
                    <a:pt x="3663950" y="4878070"/>
                  </a:moveTo>
                  <a:lnTo>
                    <a:pt x="0" y="4878070"/>
                  </a:lnTo>
                  <a:lnTo>
                    <a:pt x="0" y="0"/>
                  </a:lnTo>
                  <a:lnTo>
                    <a:pt x="3663950" y="0"/>
                  </a:lnTo>
                  <a:lnTo>
                    <a:pt x="3663950" y="4878070"/>
                  </a:lnTo>
                  <a:close/>
                  <a:moveTo>
                    <a:pt x="63500" y="4814570"/>
                  </a:moveTo>
                  <a:lnTo>
                    <a:pt x="3600450" y="4814570"/>
                  </a:lnTo>
                  <a:lnTo>
                    <a:pt x="3600450" y="63500"/>
                  </a:lnTo>
                  <a:lnTo>
                    <a:pt x="63500" y="63500"/>
                  </a:lnTo>
                  <a:lnTo>
                    <a:pt x="63500" y="4814570"/>
                  </a:lnTo>
                  <a:close/>
                </a:path>
              </a:pathLst>
            </a:custGeom>
            <a:solidFill>
              <a:srgbClr val="43B14B"/>
            </a:solidFill>
          </p:spPr>
        </p:sp>
      </p:grpSp>
      <p:sp>
        <p:nvSpPr>
          <p:cNvPr name="Freeform 6" id="6"/>
          <p:cNvSpPr/>
          <p:nvPr/>
        </p:nvSpPr>
        <p:spPr>
          <a:xfrm flipH="false" flipV="false" rot="0">
            <a:off x="26618307" y="478607"/>
            <a:ext cx="8579307" cy="2166275"/>
          </a:xfrm>
          <a:custGeom>
            <a:avLst/>
            <a:gdLst/>
            <a:ahLst/>
            <a:cxnLst/>
            <a:rect r="r" b="b" t="t" l="l"/>
            <a:pathLst>
              <a:path h="2166275" w="8579307">
                <a:moveTo>
                  <a:pt x="0" y="0"/>
                </a:moveTo>
                <a:lnTo>
                  <a:pt x="8579307" y="0"/>
                </a:lnTo>
                <a:lnTo>
                  <a:pt x="8579307" y="2166275"/>
                </a:lnTo>
                <a:lnTo>
                  <a:pt x="0" y="216627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30907961" y="13335391"/>
            <a:ext cx="3956700" cy="3769656"/>
          </a:xfrm>
          <a:custGeom>
            <a:avLst/>
            <a:gdLst/>
            <a:ahLst/>
            <a:cxnLst/>
            <a:rect r="r" b="b" t="t" l="l"/>
            <a:pathLst>
              <a:path h="3769656" w="3956700">
                <a:moveTo>
                  <a:pt x="0" y="0"/>
                </a:moveTo>
                <a:lnTo>
                  <a:pt x="3956700" y="0"/>
                </a:lnTo>
                <a:lnTo>
                  <a:pt x="3956700" y="3769656"/>
                </a:lnTo>
                <a:lnTo>
                  <a:pt x="0" y="376965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8" id="8"/>
          <p:cNvSpPr txBox="true"/>
          <p:nvPr/>
        </p:nvSpPr>
        <p:spPr>
          <a:xfrm rot="0">
            <a:off x="17321582" y="2964287"/>
            <a:ext cx="12449245" cy="3479801"/>
          </a:xfrm>
          <a:prstGeom prst="rect">
            <a:avLst/>
          </a:prstGeom>
        </p:spPr>
        <p:txBody>
          <a:bodyPr anchor="t" rtlCol="false" tIns="0" lIns="0" bIns="0" rIns="0">
            <a:spAutoFit/>
          </a:bodyPr>
          <a:lstStyle/>
          <a:p>
            <a:pPr algn="just">
              <a:lnSpc>
                <a:spcPts val="13999"/>
              </a:lnSpc>
            </a:pPr>
            <a:r>
              <a:rPr lang="en-US" sz="9999" i="true">
                <a:solidFill>
                  <a:srgbClr val="43B14B"/>
                </a:solidFill>
                <a:latin typeface="Anton Italics"/>
                <a:ea typeface="Anton Italics"/>
                <a:cs typeface="Anton Italics"/>
                <a:sym typeface="Anton Italics"/>
              </a:rPr>
              <a:t>VOCÊ JÁ TEVE PROBLEMAS COM O PROPRIO CORPO?</a:t>
            </a:r>
          </a:p>
        </p:txBody>
      </p:sp>
      <p:sp>
        <p:nvSpPr>
          <p:cNvPr name="Freeform 9" id="9"/>
          <p:cNvSpPr/>
          <p:nvPr/>
        </p:nvSpPr>
        <p:spPr>
          <a:xfrm flipH="false" flipV="false" rot="0">
            <a:off x="31780115" y="14114023"/>
            <a:ext cx="2212393" cy="2212393"/>
          </a:xfrm>
          <a:custGeom>
            <a:avLst/>
            <a:gdLst/>
            <a:ahLst/>
            <a:cxnLst/>
            <a:rect r="r" b="b" t="t" l="l"/>
            <a:pathLst>
              <a:path h="2212393" w="2212393">
                <a:moveTo>
                  <a:pt x="0" y="0"/>
                </a:moveTo>
                <a:lnTo>
                  <a:pt x="2212392" y="0"/>
                </a:lnTo>
                <a:lnTo>
                  <a:pt x="2212392" y="2212393"/>
                </a:lnTo>
                <a:lnTo>
                  <a:pt x="0" y="2212393"/>
                </a:lnTo>
                <a:lnTo>
                  <a:pt x="0" y="0"/>
                </a:lnTo>
                <a:close/>
              </a:path>
            </a:pathLst>
          </a:custGeom>
          <a:blipFill>
            <a:blip r:embed="rId7"/>
            <a:stretch>
              <a:fillRect l="0" t="0" r="0" b="0"/>
            </a:stretch>
          </a:blipFill>
        </p:spPr>
      </p:sp>
      <p:sp>
        <p:nvSpPr>
          <p:cNvPr name="TextBox 10" id="10"/>
          <p:cNvSpPr txBox="true"/>
          <p:nvPr/>
        </p:nvSpPr>
        <p:spPr>
          <a:xfrm rot="0">
            <a:off x="14974929" y="6901287"/>
            <a:ext cx="17409840" cy="6157595"/>
          </a:xfrm>
          <a:prstGeom prst="rect">
            <a:avLst/>
          </a:prstGeom>
        </p:spPr>
        <p:txBody>
          <a:bodyPr anchor="t" rtlCol="false" tIns="0" lIns="0" bIns="0" rIns="0">
            <a:spAutoFit/>
          </a:bodyPr>
          <a:lstStyle/>
          <a:p>
            <a:pPr algn="ctr">
              <a:lnSpc>
                <a:spcPts val="4480"/>
              </a:lnSpc>
            </a:pPr>
          </a:p>
          <a:p>
            <a:pPr algn="ctr">
              <a:lnSpc>
                <a:spcPts val="4480"/>
              </a:lnSpc>
              <a:spcBef>
                <a:spcPct val="0"/>
              </a:spcBef>
            </a:pPr>
            <a:r>
              <a:rPr lang="en-US" b="true" sz="3200" i="true" spc="25">
                <a:solidFill>
                  <a:srgbClr val="FFFFFF"/>
                </a:solidFill>
                <a:latin typeface="Antonio Bold Italics"/>
                <a:ea typeface="Antonio Bold Italics"/>
                <a:cs typeface="Antonio Bold Italics"/>
                <a:sym typeface="Antonio Bold Italics"/>
              </a:rPr>
              <a:t> Vivem</a:t>
            </a:r>
            <a:r>
              <a:rPr lang="en-US" b="true" sz="3200" i="true" spc="25">
                <a:solidFill>
                  <a:srgbClr val="FFFFFF"/>
                </a:solidFill>
                <a:latin typeface="Antonio Bold Italics"/>
                <a:ea typeface="Antonio Bold Italics"/>
                <a:cs typeface="Antonio Bold Italics"/>
                <a:sym typeface="Antonio Bold Italics"/>
              </a:rPr>
              <a:t>os em uma sociedade que, impulsionada pelas redes sociais e pela cultura midiática,  Cria padrões irreais de beleza e condicionamento físico, fazendo com que muitas pessoas sintam-se Péssimas devido ao próprio corpo. Esse ideal quase sempre inatingível frequentemente gera sentimentos de culpa, baixa autoestima e, em casos extremos, culmina em atitudes de bullying contra quem está acima do peso ou fora dos “padrões”. O resultado é uma violência verbal e psicológica que agrava problemas de saúde, intensifica a vergonha corporal e afasta indivíduos de práticas saudáveis. Ao oferecer soluções personalizadas de treino e dieta, nosso projeto busca não apenas promover o emagrecimento ou o ganho de massa muscular de forma segura, mas também combater esse estigma social, mostrando que cada corpo é singular e que o verdadeiro bem‐estar vem do respeito a si mesmo e à jornada de superação de cada indivíduo.</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593003" y="2998080"/>
            <a:ext cx="7409998" cy="12003840"/>
          </a:xfrm>
          <a:custGeom>
            <a:avLst/>
            <a:gdLst/>
            <a:ahLst/>
            <a:cxnLst/>
            <a:rect r="r" b="b" t="t" l="l"/>
            <a:pathLst>
              <a:path h="12003840" w="7409998">
                <a:moveTo>
                  <a:pt x="0" y="0"/>
                </a:moveTo>
                <a:lnTo>
                  <a:pt x="7409998" y="0"/>
                </a:lnTo>
                <a:lnTo>
                  <a:pt x="7409998" y="12003840"/>
                </a:lnTo>
                <a:lnTo>
                  <a:pt x="0" y="12003840"/>
                </a:lnTo>
                <a:lnTo>
                  <a:pt x="0" y="0"/>
                </a:lnTo>
                <a:close/>
              </a:path>
            </a:pathLst>
          </a:custGeom>
          <a:blipFill>
            <a:blip r:embed="rId2"/>
            <a:stretch>
              <a:fillRect l="-3964" t="0" r="-3964" b="0"/>
            </a:stretch>
          </a:blipFill>
        </p:spPr>
      </p:sp>
      <p:sp>
        <p:nvSpPr>
          <p:cNvPr name="Freeform 3" id="3"/>
          <p:cNvSpPr/>
          <p:nvPr/>
        </p:nvSpPr>
        <p:spPr>
          <a:xfrm flipH="false" flipV="false" rot="0">
            <a:off x="33360604" y="15093804"/>
            <a:ext cx="2212393" cy="2212393"/>
          </a:xfrm>
          <a:custGeom>
            <a:avLst/>
            <a:gdLst/>
            <a:ahLst/>
            <a:cxnLst/>
            <a:rect r="r" b="b" t="t" l="l"/>
            <a:pathLst>
              <a:path h="2212393" w="2212393">
                <a:moveTo>
                  <a:pt x="0" y="0"/>
                </a:moveTo>
                <a:lnTo>
                  <a:pt x="2212393" y="0"/>
                </a:lnTo>
                <a:lnTo>
                  <a:pt x="2212393" y="2212392"/>
                </a:lnTo>
                <a:lnTo>
                  <a:pt x="0" y="2212392"/>
                </a:lnTo>
                <a:lnTo>
                  <a:pt x="0" y="0"/>
                </a:lnTo>
                <a:close/>
              </a:path>
            </a:pathLst>
          </a:custGeom>
          <a:blipFill>
            <a:blip r:embed="rId3"/>
            <a:stretch>
              <a:fillRect l="0" t="0" r="0" b="0"/>
            </a:stretch>
          </a:blipFill>
        </p:spPr>
      </p:sp>
      <p:sp>
        <p:nvSpPr>
          <p:cNvPr name="Freeform 4" id="4"/>
          <p:cNvSpPr/>
          <p:nvPr/>
        </p:nvSpPr>
        <p:spPr>
          <a:xfrm flipH="false" flipV="false" rot="0">
            <a:off x="29083127" y="3051320"/>
            <a:ext cx="5383673" cy="4310457"/>
          </a:xfrm>
          <a:custGeom>
            <a:avLst/>
            <a:gdLst/>
            <a:ahLst/>
            <a:cxnLst/>
            <a:rect r="r" b="b" t="t" l="l"/>
            <a:pathLst>
              <a:path h="4310457" w="5383673">
                <a:moveTo>
                  <a:pt x="0" y="0"/>
                </a:moveTo>
                <a:lnTo>
                  <a:pt x="5383674" y="0"/>
                </a:lnTo>
                <a:lnTo>
                  <a:pt x="5383674" y="4310457"/>
                </a:lnTo>
                <a:lnTo>
                  <a:pt x="0" y="4310457"/>
                </a:lnTo>
                <a:lnTo>
                  <a:pt x="0" y="0"/>
                </a:lnTo>
                <a:close/>
              </a:path>
            </a:pathLst>
          </a:custGeom>
          <a:blipFill>
            <a:blip r:embed="rId4"/>
            <a:stretch>
              <a:fillRect l="0" t="0" r="0" b="0"/>
            </a:stretch>
          </a:blipFill>
        </p:spPr>
      </p:sp>
      <p:sp>
        <p:nvSpPr>
          <p:cNvPr name="Freeform 5" id="5"/>
          <p:cNvSpPr/>
          <p:nvPr/>
        </p:nvSpPr>
        <p:spPr>
          <a:xfrm flipH="false" flipV="false" rot="0">
            <a:off x="29083127" y="9685798"/>
            <a:ext cx="5383673" cy="4720308"/>
          </a:xfrm>
          <a:custGeom>
            <a:avLst/>
            <a:gdLst/>
            <a:ahLst/>
            <a:cxnLst/>
            <a:rect r="r" b="b" t="t" l="l"/>
            <a:pathLst>
              <a:path h="4720308" w="5383673">
                <a:moveTo>
                  <a:pt x="0" y="0"/>
                </a:moveTo>
                <a:lnTo>
                  <a:pt x="5383674" y="0"/>
                </a:lnTo>
                <a:lnTo>
                  <a:pt x="5383674" y="4720308"/>
                </a:lnTo>
                <a:lnTo>
                  <a:pt x="0" y="4720308"/>
                </a:lnTo>
                <a:lnTo>
                  <a:pt x="0" y="0"/>
                </a:lnTo>
                <a:close/>
              </a:path>
            </a:pathLst>
          </a:custGeom>
          <a:blipFill>
            <a:blip r:embed="rId5"/>
            <a:stretch>
              <a:fillRect l="0" t="-8834" r="-5056" b="-10986"/>
            </a:stretch>
          </a:blipFill>
        </p:spPr>
      </p:sp>
      <p:sp>
        <p:nvSpPr>
          <p:cNvPr name="Freeform 6" id="6"/>
          <p:cNvSpPr/>
          <p:nvPr/>
        </p:nvSpPr>
        <p:spPr>
          <a:xfrm flipH="false" flipV="false" rot="0">
            <a:off x="12478819" y="11848539"/>
            <a:ext cx="10202712" cy="5744872"/>
          </a:xfrm>
          <a:custGeom>
            <a:avLst/>
            <a:gdLst/>
            <a:ahLst/>
            <a:cxnLst/>
            <a:rect r="r" b="b" t="t" l="l"/>
            <a:pathLst>
              <a:path h="5744872" w="10202712">
                <a:moveTo>
                  <a:pt x="0" y="0"/>
                </a:moveTo>
                <a:lnTo>
                  <a:pt x="10202712" y="0"/>
                </a:lnTo>
                <a:lnTo>
                  <a:pt x="10202712" y="5744872"/>
                </a:lnTo>
                <a:lnTo>
                  <a:pt x="0" y="5744872"/>
                </a:lnTo>
                <a:lnTo>
                  <a:pt x="0" y="0"/>
                </a:lnTo>
                <a:close/>
              </a:path>
            </a:pathLst>
          </a:custGeom>
          <a:blipFill>
            <a:blip r:embed="rId6"/>
            <a:stretch>
              <a:fillRect l="0" t="-18317" r="0" b="0"/>
            </a:stretch>
          </a:blipFill>
        </p:spPr>
      </p:sp>
      <p:sp>
        <p:nvSpPr>
          <p:cNvPr name="TextBox 7" id="7"/>
          <p:cNvSpPr txBox="true"/>
          <p:nvPr/>
        </p:nvSpPr>
        <p:spPr>
          <a:xfrm rot="0">
            <a:off x="2999018" y="713354"/>
            <a:ext cx="30001964" cy="1708151"/>
          </a:xfrm>
          <a:prstGeom prst="rect">
            <a:avLst/>
          </a:prstGeom>
        </p:spPr>
        <p:txBody>
          <a:bodyPr anchor="t" rtlCol="false" tIns="0" lIns="0" bIns="0" rIns="0">
            <a:spAutoFit/>
          </a:bodyPr>
          <a:lstStyle/>
          <a:p>
            <a:pPr algn="ctr">
              <a:lnSpc>
                <a:spcPts val="13999"/>
              </a:lnSpc>
              <a:spcBef>
                <a:spcPct val="0"/>
              </a:spcBef>
            </a:pPr>
            <a:r>
              <a:rPr lang="en-US" b="true" sz="9999" i="true" spc="79">
                <a:solidFill>
                  <a:srgbClr val="43B14B"/>
                </a:solidFill>
                <a:latin typeface="Antonio Bold Italics"/>
                <a:ea typeface="Antonio Bold Italics"/>
                <a:cs typeface="Antonio Bold Italics"/>
                <a:sym typeface="Antonio Bold Italics"/>
              </a:rPr>
              <a:t>Porque a academia e a dieta são tão importantes para mim?</a:t>
            </a:r>
          </a:p>
        </p:txBody>
      </p:sp>
      <p:sp>
        <p:nvSpPr>
          <p:cNvPr name="TextBox 8" id="8"/>
          <p:cNvSpPr txBox="true"/>
          <p:nvPr/>
        </p:nvSpPr>
        <p:spPr>
          <a:xfrm rot="0">
            <a:off x="8629793" y="3079654"/>
            <a:ext cx="18320590" cy="8507095"/>
          </a:xfrm>
          <a:prstGeom prst="rect">
            <a:avLst/>
          </a:prstGeom>
        </p:spPr>
        <p:txBody>
          <a:bodyPr anchor="t" rtlCol="false" tIns="0" lIns="0" bIns="0" rIns="0">
            <a:spAutoFit/>
          </a:bodyPr>
          <a:lstStyle/>
          <a:p>
            <a:pPr algn="just">
              <a:lnSpc>
                <a:spcPts val="5179"/>
              </a:lnSpc>
            </a:pPr>
            <a:r>
              <a:rPr lang="en-US" b="true" sz="3699" i="true" spc="29">
                <a:solidFill>
                  <a:srgbClr val="FFFFFF"/>
                </a:solidFill>
                <a:latin typeface="Antonio Bold Italics"/>
                <a:ea typeface="Antonio Bold Italics"/>
                <a:cs typeface="Antonio Bold Italics"/>
                <a:sym typeface="Antonio Bold Italics"/>
              </a:rPr>
              <a:t>       Sempre fui um garoto “gordinho” o bullying já tinha se tornado parte da minha vida, tanto na escola quanto em casa, das pessoas mais “próximas” até pessoas que só conhecia pelo fato de terem me humilhado, sem nunca terem trocado uma palavra comigo sequer,  acarretando  em problemas sérios com minha autoestima.</a:t>
            </a:r>
          </a:p>
          <a:p>
            <a:pPr algn="just">
              <a:lnSpc>
                <a:spcPts val="5179"/>
              </a:lnSpc>
              <a:spcBef>
                <a:spcPct val="0"/>
              </a:spcBef>
            </a:pPr>
            <a:r>
              <a:rPr lang="en-US" b="true" sz="3699" i="true" spc="29">
                <a:solidFill>
                  <a:srgbClr val="FFFFFF"/>
                </a:solidFill>
                <a:latin typeface="Antonio Bold Italics"/>
                <a:ea typeface="Antonio Bold Italics"/>
                <a:cs typeface="Antonio Bold Italics"/>
                <a:sym typeface="Antonio Bold Italics"/>
              </a:rPr>
              <a:t>       Na Pandemia isso só piorou, em especial do meus 13-15 anos, mas aos meus 15 anos em 2021 cheguei aos 90kg com 1,60m, já estava começando a ter problemas hormonais por conta disso e em conjunto da minha puberdade que foi atrasada só piorou, (alguns anos depois tive que fazer uma cirurgia por conta disso) e f</a:t>
            </a:r>
            <a:r>
              <a:rPr lang="en-US" b="true" sz="3699" i="true" spc="29">
                <a:solidFill>
                  <a:srgbClr val="FFFFFF"/>
                </a:solidFill>
                <a:latin typeface="Antonio Bold Italics"/>
                <a:ea typeface="Antonio Bold Italics"/>
                <a:cs typeface="Antonio Bold Italics"/>
                <a:sym typeface="Antonio Bold Italics"/>
              </a:rPr>
              <a:t>oi aí que decidi que minha vida tinha que mudar, mal sabia eu o quanto isso mudaria minha vida no futuro,  porém, não quer dizer que foi algo fácil e tranquilo! </a:t>
            </a:r>
          </a:p>
          <a:p>
            <a:pPr algn="just">
              <a:lnSpc>
                <a:spcPts val="5179"/>
              </a:lnSpc>
              <a:spcBef>
                <a:spcPct val="0"/>
              </a:spcBef>
            </a:pPr>
            <a:r>
              <a:rPr lang="en-US" b="true" sz="3699" i="true" spc="29">
                <a:solidFill>
                  <a:srgbClr val="FFFFFF"/>
                </a:solidFill>
                <a:latin typeface="Antonio Bold Italics"/>
                <a:ea typeface="Antonio Bold Italics"/>
                <a:cs typeface="Antonio Bold Italics"/>
                <a:sym typeface="Antonio Bold Italics"/>
              </a:rPr>
              <a:t>      Foram anos de dedicação tanto ao treino quanto ao estudo sem apoio ou dinheiro, o famoso “quem quer da um jeito” no quesito da criação de treinos e ter conhecimentos básicos sobre nutrição saudável e inteligente, minha vida sempre foi assim, sempre tive que me virar e nesse quesito não seria diferente!</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36000000" cy="18000000"/>
          </a:xfrm>
          <a:custGeom>
            <a:avLst/>
            <a:gdLst/>
            <a:ahLst/>
            <a:cxnLst/>
            <a:rect r="r" b="b" t="t" l="l"/>
            <a:pathLst>
              <a:path h="18000000" w="36000000">
                <a:moveTo>
                  <a:pt x="0" y="0"/>
                </a:moveTo>
                <a:lnTo>
                  <a:pt x="36000000" y="0"/>
                </a:lnTo>
                <a:lnTo>
                  <a:pt x="36000000" y="18000000"/>
                </a:lnTo>
                <a:lnTo>
                  <a:pt x="0" y="18000000"/>
                </a:lnTo>
                <a:lnTo>
                  <a:pt x="0" y="0"/>
                </a:lnTo>
                <a:close/>
              </a:path>
            </a:pathLst>
          </a:custGeom>
          <a:blipFill>
            <a:blip r:embed="rId2"/>
            <a:stretch>
              <a:fillRect l="-1462" t="-15101" r="0" b="-21111"/>
            </a:stretch>
          </a:blipFill>
        </p:spPr>
      </p:sp>
      <p:sp>
        <p:nvSpPr>
          <p:cNvPr name="Freeform 3" id="3"/>
          <p:cNvSpPr/>
          <p:nvPr/>
        </p:nvSpPr>
        <p:spPr>
          <a:xfrm flipH="false" flipV="false" rot="0">
            <a:off x="22552196" y="509093"/>
            <a:ext cx="7357434" cy="7272430"/>
          </a:xfrm>
          <a:custGeom>
            <a:avLst/>
            <a:gdLst/>
            <a:ahLst/>
            <a:cxnLst/>
            <a:rect r="r" b="b" t="t" l="l"/>
            <a:pathLst>
              <a:path h="7272430" w="7357434">
                <a:moveTo>
                  <a:pt x="0" y="0"/>
                </a:moveTo>
                <a:lnTo>
                  <a:pt x="7357435" y="0"/>
                </a:lnTo>
                <a:lnTo>
                  <a:pt x="7357435" y="7272431"/>
                </a:lnTo>
                <a:lnTo>
                  <a:pt x="0" y="7272431"/>
                </a:lnTo>
                <a:lnTo>
                  <a:pt x="0" y="0"/>
                </a:lnTo>
                <a:close/>
              </a:path>
            </a:pathLst>
          </a:custGeom>
          <a:blipFill>
            <a:blip r:embed="rId3"/>
            <a:stretch>
              <a:fillRect l="0" t="-584" r="0" b="-584"/>
            </a:stretch>
          </a:blipFill>
        </p:spPr>
      </p:sp>
      <p:sp>
        <p:nvSpPr>
          <p:cNvPr name="Freeform 4" id="4"/>
          <p:cNvSpPr/>
          <p:nvPr/>
        </p:nvSpPr>
        <p:spPr>
          <a:xfrm flipH="false" flipV="false" rot="0">
            <a:off x="22552196" y="9393586"/>
            <a:ext cx="7357434" cy="7357434"/>
          </a:xfrm>
          <a:custGeom>
            <a:avLst/>
            <a:gdLst/>
            <a:ahLst/>
            <a:cxnLst/>
            <a:rect r="r" b="b" t="t" l="l"/>
            <a:pathLst>
              <a:path h="7357434" w="7357434">
                <a:moveTo>
                  <a:pt x="0" y="0"/>
                </a:moveTo>
                <a:lnTo>
                  <a:pt x="7357435" y="0"/>
                </a:lnTo>
                <a:lnTo>
                  <a:pt x="7357435" y="7357434"/>
                </a:lnTo>
                <a:lnTo>
                  <a:pt x="0" y="7357434"/>
                </a:lnTo>
                <a:lnTo>
                  <a:pt x="0" y="0"/>
                </a:lnTo>
                <a:close/>
              </a:path>
            </a:pathLst>
          </a:custGeom>
          <a:blipFill>
            <a:blip r:embed="rId4"/>
            <a:stretch>
              <a:fillRect l="0" t="0" r="0" b="0"/>
            </a:stretch>
          </a:blipFill>
        </p:spPr>
      </p:sp>
      <p:sp>
        <p:nvSpPr>
          <p:cNvPr name="TextBox 5" id="5"/>
          <p:cNvSpPr txBox="true"/>
          <p:nvPr/>
        </p:nvSpPr>
        <p:spPr>
          <a:xfrm rot="0">
            <a:off x="1260022" y="850675"/>
            <a:ext cx="8192934" cy="1708151"/>
          </a:xfrm>
          <a:prstGeom prst="rect">
            <a:avLst/>
          </a:prstGeom>
        </p:spPr>
        <p:txBody>
          <a:bodyPr anchor="t" rtlCol="false" tIns="0" lIns="0" bIns="0" rIns="0">
            <a:spAutoFit/>
          </a:bodyPr>
          <a:lstStyle/>
          <a:p>
            <a:pPr algn="ctr">
              <a:lnSpc>
                <a:spcPts val="13999"/>
              </a:lnSpc>
              <a:spcBef>
                <a:spcPct val="0"/>
              </a:spcBef>
            </a:pPr>
            <a:r>
              <a:rPr lang="en-US" b="true" sz="9999">
                <a:solidFill>
                  <a:srgbClr val="43B14B"/>
                </a:solidFill>
                <a:latin typeface="Space Mono Bold"/>
                <a:ea typeface="Space Mono Bold"/>
                <a:cs typeface="Space Mono Bold"/>
                <a:sym typeface="Space Mono Bold"/>
              </a:rPr>
              <a:t>CONTEXTO</a:t>
            </a:r>
          </a:p>
        </p:txBody>
      </p:sp>
      <p:sp>
        <p:nvSpPr>
          <p:cNvPr name="TextBox 6" id="6"/>
          <p:cNvSpPr txBox="true"/>
          <p:nvPr/>
        </p:nvSpPr>
        <p:spPr>
          <a:xfrm rot="0">
            <a:off x="840197" y="5455667"/>
            <a:ext cx="18252996" cy="5220779"/>
          </a:xfrm>
          <a:prstGeom prst="rect">
            <a:avLst/>
          </a:prstGeom>
        </p:spPr>
        <p:txBody>
          <a:bodyPr anchor="t" rtlCol="false" tIns="0" lIns="0" bIns="0" rIns="0">
            <a:spAutoFit/>
          </a:bodyPr>
          <a:lstStyle/>
          <a:p>
            <a:pPr algn="ctr">
              <a:lnSpc>
                <a:spcPts val="5190"/>
              </a:lnSpc>
              <a:spcBef>
                <a:spcPct val="0"/>
              </a:spcBef>
            </a:pPr>
            <a:r>
              <a:rPr lang="en-US" sz="3707" i="true" spc="29">
                <a:solidFill>
                  <a:srgbClr val="FFFFFF"/>
                </a:solidFill>
                <a:latin typeface="Antonio Italics"/>
                <a:ea typeface="Antonio Italics"/>
                <a:cs typeface="Antonio Italics"/>
                <a:sym typeface="Antonio Italics"/>
              </a:rPr>
              <a:t> Nas últimas décadas, c</a:t>
            </a:r>
            <a:r>
              <a:rPr lang="en-US" sz="3707" i="true" spc="29">
                <a:solidFill>
                  <a:srgbClr val="FFFFFF"/>
                </a:solidFill>
                <a:latin typeface="Antonio Italics"/>
                <a:ea typeface="Antonio Italics"/>
                <a:cs typeface="Antonio Italics"/>
                <a:sym typeface="Antonio Italics"/>
              </a:rPr>
              <a:t>om o “boom” da indústria alimentícia que criou diversos alimentos ricos em gordura e carboidratos ultra palatáveis como doces com gordura hidrogenada e carboidratos de alto índice glicêmico,  tudo isso em conjunto com uma sociedade sedentária por conta da grande utilização da internet pra quaisquer tarefas do dia a dia, sem lhe “obrigar” a sair de casa muitas vezes, o índice de obesidade do mundo explodiu, crescendo cerca de 15% no mundo inteiro,  no início dos anos 2000, haviam cerca de 300 milhões de adultos obesos, esse valor subiu para mais de 890 milhões, a previsão para 2025 é que pelo menos 19% da população mundial tenha problemas com obesidade.   </a:t>
            </a:r>
          </a:p>
        </p:txBody>
      </p:sp>
      <p:sp>
        <p:nvSpPr>
          <p:cNvPr name="Freeform 7" id="7"/>
          <p:cNvSpPr/>
          <p:nvPr/>
        </p:nvSpPr>
        <p:spPr>
          <a:xfrm flipH="false" flipV="false" rot="0">
            <a:off x="33360604" y="15093804"/>
            <a:ext cx="2212393" cy="2212393"/>
          </a:xfrm>
          <a:custGeom>
            <a:avLst/>
            <a:gdLst/>
            <a:ahLst/>
            <a:cxnLst/>
            <a:rect r="r" b="b" t="t" l="l"/>
            <a:pathLst>
              <a:path h="2212393" w="2212393">
                <a:moveTo>
                  <a:pt x="0" y="0"/>
                </a:moveTo>
                <a:lnTo>
                  <a:pt x="2212393" y="0"/>
                </a:lnTo>
                <a:lnTo>
                  <a:pt x="2212393" y="2212392"/>
                </a:lnTo>
                <a:lnTo>
                  <a:pt x="0" y="2212392"/>
                </a:lnTo>
                <a:lnTo>
                  <a:pt x="0" y="0"/>
                </a:lnTo>
                <a:close/>
              </a:path>
            </a:pathLst>
          </a:custGeom>
          <a:blipFill>
            <a:blip r:embed="rId5"/>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5950728" y="4905693"/>
            <a:ext cx="24098544" cy="11898656"/>
          </a:xfrm>
          <a:custGeom>
            <a:avLst/>
            <a:gdLst/>
            <a:ahLst/>
            <a:cxnLst/>
            <a:rect r="r" b="b" t="t" l="l"/>
            <a:pathLst>
              <a:path h="11898656" w="24098544">
                <a:moveTo>
                  <a:pt x="0" y="0"/>
                </a:moveTo>
                <a:lnTo>
                  <a:pt x="24098544" y="0"/>
                </a:lnTo>
                <a:lnTo>
                  <a:pt x="24098544" y="11898657"/>
                </a:lnTo>
                <a:lnTo>
                  <a:pt x="0" y="11898657"/>
                </a:lnTo>
                <a:lnTo>
                  <a:pt x="0" y="0"/>
                </a:lnTo>
                <a:close/>
              </a:path>
            </a:pathLst>
          </a:custGeom>
          <a:blipFill>
            <a:blip r:embed="rId2"/>
            <a:stretch>
              <a:fillRect l="0" t="0" r="0" b="0"/>
            </a:stretch>
          </a:blipFill>
        </p:spPr>
      </p:sp>
      <p:sp>
        <p:nvSpPr>
          <p:cNvPr name="TextBox 3" id="3"/>
          <p:cNvSpPr txBox="true"/>
          <p:nvPr/>
        </p:nvSpPr>
        <p:spPr>
          <a:xfrm rot="0">
            <a:off x="9359486" y="848245"/>
            <a:ext cx="17281029" cy="3479801"/>
          </a:xfrm>
          <a:prstGeom prst="rect">
            <a:avLst/>
          </a:prstGeom>
        </p:spPr>
        <p:txBody>
          <a:bodyPr anchor="t" rtlCol="false" tIns="0" lIns="0" bIns="0" rIns="0">
            <a:spAutoFit/>
          </a:bodyPr>
          <a:lstStyle/>
          <a:p>
            <a:pPr algn="ctr">
              <a:lnSpc>
                <a:spcPts val="13999"/>
              </a:lnSpc>
            </a:pPr>
            <a:r>
              <a:rPr lang="en-US" b="true" sz="9999" i="true" spc="79">
                <a:solidFill>
                  <a:srgbClr val="43B14B"/>
                </a:solidFill>
                <a:latin typeface="Antonio Bold Italics"/>
                <a:ea typeface="Antonio Bold Italics"/>
                <a:cs typeface="Antonio Bold Italics"/>
                <a:sym typeface="Antonio Bold Italics"/>
              </a:rPr>
              <a:t>Ferramentas utilizadas no projeto:</a:t>
            </a:r>
          </a:p>
          <a:p>
            <a:pPr algn="ctr">
              <a:lnSpc>
                <a:spcPts val="13999"/>
              </a:lnSpc>
              <a:spcBef>
                <a:spcPct val="0"/>
              </a:spcBef>
            </a:pPr>
          </a:p>
        </p:txBody>
      </p:sp>
      <p:sp>
        <p:nvSpPr>
          <p:cNvPr name="TextBox 4" id="4"/>
          <p:cNvSpPr txBox="true"/>
          <p:nvPr/>
        </p:nvSpPr>
        <p:spPr>
          <a:xfrm rot="0">
            <a:off x="16321665" y="3013869"/>
            <a:ext cx="3356670" cy="1708151"/>
          </a:xfrm>
          <a:prstGeom prst="rect">
            <a:avLst/>
          </a:prstGeom>
        </p:spPr>
        <p:txBody>
          <a:bodyPr anchor="t" rtlCol="false" tIns="0" lIns="0" bIns="0" rIns="0">
            <a:spAutoFit/>
          </a:bodyPr>
          <a:lstStyle/>
          <a:p>
            <a:pPr algn="ctr">
              <a:lnSpc>
                <a:spcPts val="13999"/>
              </a:lnSpc>
              <a:spcBef>
                <a:spcPct val="0"/>
              </a:spcBef>
            </a:pPr>
            <a:r>
              <a:rPr lang="en-US" b="true" sz="9999" i="true" spc="79">
                <a:solidFill>
                  <a:srgbClr val="FFFFFF"/>
                </a:solidFill>
                <a:latin typeface="Antonio Bold Italics"/>
                <a:ea typeface="Antonio Bold Italics"/>
                <a:cs typeface="Antonio Bold Italics"/>
                <a:sym typeface="Antonio Bold Italics"/>
              </a:rPr>
              <a:t>GITHUB</a:t>
            </a:r>
          </a:p>
        </p:txBody>
      </p:sp>
      <p:sp>
        <p:nvSpPr>
          <p:cNvPr name="Freeform 5" id="5"/>
          <p:cNvSpPr/>
          <p:nvPr/>
        </p:nvSpPr>
        <p:spPr>
          <a:xfrm flipH="false" flipV="false" rot="0">
            <a:off x="33360604" y="15093804"/>
            <a:ext cx="2212393" cy="2212393"/>
          </a:xfrm>
          <a:custGeom>
            <a:avLst/>
            <a:gdLst/>
            <a:ahLst/>
            <a:cxnLst/>
            <a:rect r="r" b="b" t="t" l="l"/>
            <a:pathLst>
              <a:path h="2212393" w="2212393">
                <a:moveTo>
                  <a:pt x="0" y="0"/>
                </a:moveTo>
                <a:lnTo>
                  <a:pt x="2212393" y="0"/>
                </a:lnTo>
                <a:lnTo>
                  <a:pt x="2212393" y="2212392"/>
                </a:lnTo>
                <a:lnTo>
                  <a:pt x="0" y="2212392"/>
                </a:lnTo>
                <a:lnTo>
                  <a:pt x="0" y="0"/>
                </a:lnTo>
                <a:close/>
              </a:path>
            </a:pathLst>
          </a:custGeom>
          <a:blipFill>
            <a:blip r:embed="rId3"/>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6535606" y="4485480"/>
            <a:ext cx="22928789" cy="11714520"/>
          </a:xfrm>
          <a:custGeom>
            <a:avLst/>
            <a:gdLst/>
            <a:ahLst/>
            <a:cxnLst/>
            <a:rect r="r" b="b" t="t" l="l"/>
            <a:pathLst>
              <a:path h="11714520" w="22928789">
                <a:moveTo>
                  <a:pt x="0" y="0"/>
                </a:moveTo>
                <a:lnTo>
                  <a:pt x="22928788" y="0"/>
                </a:lnTo>
                <a:lnTo>
                  <a:pt x="22928788" y="11714520"/>
                </a:lnTo>
                <a:lnTo>
                  <a:pt x="0" y="11714520"/>
                </a:lnTo>
                <a:lnTo>
                  <a:pt x="0" y="0"/>
                </a:lnTo>
                <a:close/>
              </a:path>
            </a:pathLst>
          </a:custGeom>
          <a:blipFill>
            <a:blip r:embed="rId2"/>
            <a:stretch>
              <a:fillRect l="-1476" t="0" r="-1476" b="0"/>
            </a:stretch>
          </a:blipFill>
        </p:spPr>
      </p:sp>
      <p:sp>
        <p:nvSpPr>
          <p:cNvPr name="TextBox 3" id="3"/>
          <p:cNvSpPr txBox="true"/>
          <p:nvPr/>
        </p:nvSpPr>
        <p:spPr>
          <a:xfrm rot="0">
            <a:off x="9359486" y="743289"/>
            <a:ext cx="17281029" cy="3479801"/>
          </a:xfrm>
          <a:prstGeom prst="rect">
            <a:avLst/>
          </a:prstGeom>
        </p:spPr>
        <p:txBody>
          <a:bodyPr anchor="t" rtlCol="false" tIns="0" lIns="0" bIns="0" rIns="0">
            <a:spAutoFit/>
          </a:bodyPr>
          <a:lstStyle/>
          <a:p>
            <a:pPr algn="ctr">
              <a:lnSpc>
                <a:spcPts val="13999"/>
              </a:lnSpc>
            </a:pPr>
            <a:r>
              <a:rPr lang="en-US" b="true" sz="9999" i="true" spc="79">
                <a:solidFill>
                  <a:srgbClr val="43B14B"/>
                </a:solidFill>
                <a:latin typeface="Antonio Bold Italics"/>
                <a:ea typeface="Antonio Bold Italics"/>
                <a:cs typeface="Antonio Bold Italics"/>
                <a:sym typeface="Antonio Bold Italics"/>
              </a:rPr>
              <a:t>Ferramentas utilizadas no projeto:</a:t>
            </a:r>
          </a:p>
          <a:p>
            <a:pPr algn="ctr">
              <a:lnSpc>
                <a:spcPts val="13999"/>
              </a:lnSpc>
              <a:spcBef>
                <a:spcPct val="0"/>
              </a:spcBef>
            </a:pPr>
          </a:p>
        </p:txBody>
      </p:sp>
      <p:sp>
        <p:nvSpPr>
          <p:cNvPr name="TextBox 4" id="4"/>
          <p:cNvSpPr txBox="true"/>
          <p:nvPr/>
        </p:nvSpPr>
        <p:spPr>
          <a:xfrm rot="0">
            <a:off x="16412153" y="2822677"/>
            <a:ext cx="3175695" cy="3135106"/>
          </a:xfrm>
          <a:prstGeom prst="rect">
            <a:avLst/>
          </a:prstGeom>
        </p:spPr>
        <p:txBody>
          <a:bodyPr anchor="t" rtlCol="false" tIns="0" lIns="0" bIns="0" rIns="0">
            <a:spAutoFit/>
          </a:bodyPr>
          <a:lstStyle/>
          <a:p>
            <a:pPr algn="ctr">
              <a:lnSpc>
                <a:spcPts val="13993"/>
              </a:lnSpc>
              <a:spcBef>
                <a:spcPct val="0"/>
              </a:spcBef>
            </a:pPr>
            <a:r>
              <a:rPr lang="en-US" b="true" sz="9995" i="true" spc="79">
                <a:solidFill>
                  <a:srgbClr val="FFFFFF"/>
                </a:solidFill>
                <a:latin typeface="Antonio Bold Italics"/>
                <a:ea typeface="Antonio Bold Italics"/>
                <a:cs typeface="Antonio Bold Italics"/>
                <a:sym typeface="Antonio Bold Italics"/>
              </a:rPr>
              <a:t>TRELLO</a:t>
            </a:r>
          </a:p>
          <a:p>
            <a:pPr algn="ctr">
              <a:lnSpc>
                <a:spcPts val="11054"/>
              </a:lnSpc>
              <a:spcBef>
                <a:spcPct val="0"/>
              </a:spcBef>
            </a:pPr>
          </a:p>
        </p:txBody>
      </p:sp>
      <p:sp>
        <p:nvSpPr>
          <p:cNvPr name="Freeform 5" id="5"/>
          <p:cNvSpPr/>
          <p:nvPr/>
        </p:nvSpPr>
        <p:spPr>
          <a:xfrm flipH="false" flipV="false" rot="0">
            <a:off x="33360604" y="15093804"/>
            <a:ext cx="2212393" cy="2212393"/>
          </a:xfrm>
          <a:custGeom>
            <a:avLst/>
            <a:gdLst/>
            <a:ahLst/>
            <a:cxnLst/>
            <a:rect r="r" b="b" t="t" l="l"/>
            <a:pathLst>
              <a:path h="2212393" w="2212393">
                <a:moveTo>
                  <a:pt x="0" y="0"/>
                </a:moveTo>
                <a:lnTo>
                  <a:pt x="2212393" y="0"/>
                </a:lnTo>
                <a:lnTo>
                  <a:pt x="2212393" y="2212392"/>
                </a:lnTo>
                <a:lnTo>
                  <a:pt x="0" y="2212392"/>
                </a:lnTo>
                <a:lnTo>
                  <a:pt x="0" y="0"/>
                </a:lnTo>
                <a:close/>
              </a:path>
            </a:pathLst>
          </a:custGeom>
          <a:blipFill>
            <a:blip r:embed="rId3"/>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6535606" y="5431967"/>
            <a:ext cx="22928789" cy="11714520"/>
          </a:xfrm>
          <a:custGeom>
            <a:avLst/>
            <a:gdLst/>
            <a:ahLst/>
            <a:cxnLst/>
            <a:rect r="r" b="b" t="t" l="l"/>
            <a:pathLst>
              <a:path h="11714520" w="22928789">
                <a:moveTo>
                  <a:pt x="0" y="0"/>
                </a:moveTo>
                <a:lnTo>
                  <a:pt x="22928788" y="0"/>
                </a:lnTo>
                <a:lnTo>
                  <a:pt x="22928788" y="11714520"/>
                </a:lnTo>
                <a:lnTo>
                  <a:pt x="0" y="11714520"/>
                </a:lnTo>
                <a:lnTo>
                  <a:pt x="0" y="0"/>
                </a:lnTo>
                <a:close/>
              </a:path>
            </a:pathLst>
          </a:custGeom>
          <a:blipFill>
            <a:blip r:embed="rId2"/>
            <a:stretch>
              <a:fillRect l="0" t="-2357" r="0" b="-2357"/>
            </a:stretch>
          </a:blipFill>
        </p:spPr>
      </p:sp>
      <p:sp>
        <p:nvSpPr>
          <p:cNvPr name="Freeform 3" id="3"/>
          <p:cNvSpPr/>
          <p:nvPr/>
        </p:nvSpPr>
        <p:spPr>
          <a:xfrm flipH="false" flipV="false" rot="0">
            <a:off x="19723743" y="2904059"/>
            <a:ext cx="2250130" cy="2250130"/>
          </a:xfrm>
          <a:custGeom>
            <a:avLst/>
            <a:gdLst/>
            <a:ahLst/>
            <a:cxnLst/>
            <a:rect r="r" b="b" t="t" l="l"/>
            <a:pathLst>
              <a:path h="2250130" w="2250130">
                <a:moveTo>
                  <a:pt x="0" y="0"/>
                </a:moveTo>
                <a:lnTo>
                  <a:pt x="2250130" y="0"/>
                </a:lnTo>
                <a:lnTo>
                  <a:pt x="2250130" y="2250130"/>
                </a:lnTo>
                <a:lnTo>
                  <a:pt x="0" y="2250130"/>
                </a:lnTo>
                <a:lnTo>
                  <a:pt x="0" y="0"/>
                </a:lnTo>
                <a:close/>
              </a:path>
            </a:pathLst>
          </a:custGeom>
          <a:blipFill>
            <a:blip r:embed="rId3"/>
            <a:stretch>
              <a:fillRect l="0" t="0" r="0" b="0"/>
            </a:stretch>
          </a:blipFill>
        </p:spPr>
      </p:sp>
      <p:sp>
        <p:nvSpPr>
          <p:cNvPr name="TextBox 4" id="4"/>
          <p:cNvSpPr txBox="true"/>
          <p:nvPr/>
        </p:nvSpPr>
        <p:spPr>
          <a:xfrm rot="0">
            <a:off x="9359486" y="1003192"/>
            <a:ext cx="17281029" cy="3479801"/>
          </a:xfrm>
          <a:prstGeom prst="rect">
            <a:avLst/>
          </a:prstGeom>
        </p:spPr>
        <p:txBody>
          <a:bodyPr anchor="t" rtlCol="false" tIns="0" lIns="0" bIns="0" rIns="0">
            <a:spAutoFit/>
          </a:bodyPr>
          <a:lstStyle/>
          <a:p>
            <a:pPr algn="ctr">
              <a:lnSpc>
                <a:spcPts val="13999"/>
              </a:lnSpc>
            </a:pPr>
            <a:r>
              <a:rPr lang="en-US" b="true" sz="9999" i="true" spc="79">
                <a:solidFill>
                  <a:srgbClr val="43B14B"/>
                </a:solidFill>
                <a:latin typeface="Antonio Bold Italics"/>
                <a:ea typeface="Antonio Bold Italics"/>
                <a:cs typeface="Antonio Bold Italics"/>
                <a:sym typeface="Antonio Bold Italics"/>
              </a:rPr>
              <a:t>Ferramentas utilizadas no projeto:</a:t>
            </a:r>
          </a:p>
          <a:p>
            <a:pPr algn="ctr">
              <a:lnSpc>
                <a:spcPts val="13999"/>
              </a:lnSpc>
              <a:spcBef>
                <a:spcPct val="0"/>
              </a:spcBef>
            </a:pPr>
          </a:p>
        </p:txBody>
      </p:sp>
      <p:sp>
        <p:nvSpPr>
          <p:cNvPr name="TextBox 5" id="5"/>
          <p:cNvSpPr txBox="true"/>
          <p:nvPr/>
        </p:nvSpPr>
        <p:spPr>
          <a:xfrm rot="0">
            <a:off x="12698079" y="3276914"/>
            <a:ext cx="7025664" cy="1352020"/>
          </a:xfrm>
          <a:prstGeom prst="rect">
            <a:avLst/>
          </a:prstGeom>
        </p:spPr>
        <p:txBody>
          <a:bodyPr anchor="t" rtlCol="false" tIns="0" lIns="0" bIns="0" rIns="0">
            <a:spAutoFit/>
          </a:bodyPr>
          <a:lstStyle/>
          <a:p>
            <a:pPr algn="ctr">
              <a:lnSpc>
                <a:spcPts val="11054"/>
              </a:lnSpc>
              <a:spcBef>
                <a:spcPct val="0"/>
              </a:spcBef>
            </a:pPr>
            <a:r>
              <a:rPr lang="en-US" b="true" sz="7895" i="true" spc="63">
                <a:solidFill>
                  <a:srgbClr val="FFFFFF"/>
                </a:solidFill>
                <a:latin typeface="Antonio Bold Italics"/>
                <a:ea typeface="Antonio Bold Italics"/>
                <a:cs typeface="Antonio Bold Italics"/>
                <a:sym typeface="Antonio Bold Italics"/>
              </a:rPr>
              <a:t>documentação</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33360604" y="15093804"/>
            <a:ext cx="2212393" cy="2212393"/>
          </a:xfrm>
          <a:custGeom>
            <a:avLst/>
            <a:gdLst/>
            <a:ahLst/>
            <a:cxnLst/>
            <a:rect r="r" b="b" t="t" l="l"/>
            <a:pathLst>
              <a:path h="2212393" w="2212393">
                <a:moveTo>
                  <a:pt x="0" y="0"/>
                </a:moveTo>
                <a:lnTo>
                  <a:pt x="2212393" y="0"/>
                </a:lnTo>
                <a:lnTo>
                  <a:pt x="2212393" y="2212392"/>
                </a:lnTo>
                <a:lnTo>
                  <a:pt x="0" y="2212392"/>
                </a:lnTo>
                <a:lnTo>
                  <a:pt x="0" y="0"/>
                </a:lnTo>
                <a:close/>
              </a:path>
            </a:pathLst>
          </a:custGeom>
          <a:blipFill>
            <a:blip r:embed="rId2"/>
            <a:stretch>
              <a:fillRect l="0" t="0" r="0" b="0"/>
            </a:stretch>
          </a:blipFill>
        </p:spPr>
      </p:sp>
      <p:sp>
        <p:nvSpPr>
          <p:cNvPr name="Freeform 3" id="3"/>
          <p:cNvSpPr/>
          <p:nvPr/>
        </p:nvSpPr>
        <p:spPr>
          <a:xfrm flipH="false" flipV="false" rot="0">
            <a:off x="15265579" y="4029124"/>
            <a:ext cx="5468842" cy="3064468"/>
          </a:xfrm>
          <a:custGeom>
            <a:avLst/>
            <a:gdLst/>
            <a:ahLst/>
            <a:cxnLst/>
            <a:rect r="r" b="b" t="t" l="l"/>
            <a:pathLst>
              <a:path h="3064468" w="5468842">
                <a:moveTo>
                  <a:pt x="0" y="0"/>
                </a:moveTo>
                <a:lnTo>
                  <a:pt x="5468842" y="0"/>
                </a:lnTo>
                <a:lnTo>
                  <a:pt x="5468842" y="3064468"/>
                </a:lnTo>
                <a:lnTo>
                  <a:pt x="0" y="3064468"/>
                </a:lnTo>
                <a:lnTo>
                  <a:pt x="0" y="0"/>
                </a:lnTo>
                <a:close/>
              </a:path>
            </a:pathLst>
          </a:custGeom>
          <a:blipFill>
            <a:blip r:embed="rId3"/>
            <a:stretch>
              <a:fillRect l="0" t="0" r="-479" b="-19693"/>
            </a:stretch>
          </a:blipFill>
        </p:spPr>
      </p:sp>
      <p:sp>
        <p:nvSpPr>
          <p:cNvPr name="Freeform 4" id="4"/>
          <p:cNvSpPr/>
          <p:nvPr/>
        </p:nvSpPr>
        <p:spPr>
          <a:xfrm flipH="false" flipV="false" rot="0">
            <a:off x="18000000" y="9892681"/>
            <a:ext cx="14523691" cy="7413516"/>
          </a:xfrm>
          <a:custGeom>
            <a:avLst/>
            <a:gdLst/>
            <a:ahLst/>
            <a:cxnLst/>
            <a:rect r="r" b="b" t="t" l="l"/>
            <a:pathLst>
              <a:path h="7413516" w="14523691">
                <a:moveTo>
                  <a:pt x="0" y="0"/>
                </a:moveTo>
                <a:lnTo>
                  <a:pt x="14523691" y="0"/>
                </a:lnTo>
                <a:lnTo>
                  <a:pt x="14523691" y="7413515"/>
                </a:lnTo>
                <a:lnTo>
                  <a:pt x="0" y="7413515"/>
                </a:lnTo>
                <a:lnTo>
                  <a:pt x="0" y="0"/>
                </a:lnTo>
                <a:close/>
              </a:path>
            </a:pathLst>
          </a:custGeom>
          <a:blipFill>
            <a:blip r:embed="rId4"/>
            <a:stretch>
              <a:fillRect l="0" t="-3429" r="-722" b="-7565"/>
            </a:stretch>
          </a:blipFill>
        </p:spPr>
      </p:sp>
      <p:sp>
        <p:nvSpPr>
          <p:cNvPr name="Freeform 5" id="5"/>
          <p:cNvSpPr/>
          <p:nvPr/>
        </p:nvSpPr>
        <p:spPr>
          <a:xfrm flipH="false" flipV="false" rot="0">
            <a:off x="1800000" y="9892681"/>
            <a:ext cx="14628647" cy="7413516"/>
          </a:xfrm>
          <a:custGeom>
            <a:avLst/>
            <a:gdLst/>
            <a:ahLst/>
            <a:cxnLst/>
            <a:rect r="r" b="b" t="t" l="l"/>
            <a:pathLst>
              <a:path h="7413516" w="14628647">
                <a:moveTo>
                  <a:pt x="0" y="0"/>
                </a:moveTo>
                <a:lnTo>
                  <a:pt x="14628647" y="0"/>
                </a:lnTo>
                <a:lnTo>
                  <a:pt x="14628647" y="7413515"/>
                </a:lnTo>
                <a:lnTo>
                  <a:pt x="0" y="7413515"/>
                </a:lnTo>
                <a:lnTo>
                  <a:pt x="0" y="0"/>
                </a:lnTo>
                <a:close/>
              </a:path>
            </a:pathLst>
          </a:custGeom>
          <a:blipFill>
            <a:blip r:embed="rId5"/>
            <a:stretch>
              <a:fillRect l="0" t="-18940" r="0" b="-18940"/>
            </a:stretch>
          </a:blipFill>
        </p:spPr>
      </p:sp>
      <p:sp>
        <p:nvSpPr>
          <p:cNvPr name="TextBox 6" id="6"/>
          <p:cNvSpPr txBox="true"/>
          <p:nvPr/>
        </p:nvSpPr>
        <p:spPr>
          <a:xfrm rot="0">
            <a:off x="9359486" y="713354"/>
            <a:ext cx="17281029" cy="3479801"/>
          </a:xfrm>
          <a:prstGeom prst="rect">
            <a:avLst/>
          </a:prstGeom>
        </p:spPr>
        <p:txBody>
          <a:bodyPr anchor="t" rtlCol="false" tIns="0" lIns="0" bIns="0" rIns="0">
            <a:spAutoFit/>
          </a:bodyPr>
          <a:lstStyle/>
          <a:p>
            <a:pPr algn="ctr">
              <a:lnSpc>
                <a:spcPts val="13999"/>
              </a:lnSpc>
            </a:pPr>
            <a:r>
              <a:rPr lang="en-US" b="true" sz="9999" i="true" spc="79">
                <a:solidFill>
                  <a:srgbClr val="43B14B"/>
                </a:solidFill>
                <a:latin typeface="Antonio Bold Italics"/>
                <a:ea typeface="Antonio Bold Italics"/>
                <a:cs typeface="Antonio Bold Italics"/>
                <a:sym typeface="Antonio Bold Italics"/>
              </a:rPr>
              <a:t>Ferramentas utilizadas no projeto:</a:t>
            </a:r>
          </a:p>
          <a:p>
            <a:pPr algn="ctr">
              <a:lnSpc>
                <a:spcPts val="13999"/>
              </a:lnSpc>
              <a:spcBef>
                <a:spcPct val="0"/>
              </a:spcBef>
            </a:pPr>
          </a:p>
        </p:txBody>
      </p:sp>
      <p:sp>
        <p:nvSpPr>
          <p:cNvPr name="TextBox 7" id="7"/>
          <p:cNvSpPr txBox="true"/>
          <p:nvPr/>
        </p:nvSpPr>
        <p:spPr>
          <a:xfrm rot="0">
            <a:off x="14487168" y="2677103"/>
            <a:ext cx="7025664" cy="1352020"/>
          </a:xfrm>
          <a:prstGeom prst="rect">
            <a:avLst/>
          </a:prstGeom>
        </p:spPr>
        <p:txBody>
          <a:bodyPr anchor="t" rtlCol="false" tIns="0" lIns="0" bIns="0" rIns="0">
            <a:spAutoFit/>
          </a:bodyPr>
          <a:lstStyle/>
          <a:p>
            <a:pPr algn="ctr">
              <a:lnSpc>
                <a:spcPts val="11054"/>
              </a:lnSpc>
              <a:spcBef>
                <a:spcPct val="0"/>
              </a:spcBef>
            </a:pPr>
            <a:r>
              <a:rPr lang="en-US" b="true" sz="7895" i="true" spc="63">
                <a:solidFill>
                  <a:srgbClr val="FFFFFF"/>
                </a:solidFill>
                <a:latin typeface="Antonio Bold Italics"/>
                <a:ea typeface="Antonio Bold Italics"/>
                <a:cs typeface="Antonio Bold Italics"/>
                <a:sym typeface="Antonio Bold Italics"/>
              </a:rPr>
              <a:t>banco de dados</a:t>
            </a:r>
          </a:p>
        </p:txBody>
      </p:sp>
      <p:sp>
        <p:nvSpPr>
          <p:cNvPr name="TextBox 8" id="8"/>
          <p:cNvSpPr txBox="true"/>
          <p:nvPr/>
        </p:nvSpPr>
        <p:spPr>
          <a:xfrm rot="0">
            <a:off x="21512832" y="7574939"/>
            <a:ext cx="6185426" cy="3479801"/>
          </a:xfrm>
          <a:prstGeom prst="rect">
            <a:avLst/>
          </a:prstGeom>
        </p:spPr>
        <p:txBody>
          <a:bodyPr anchor="t" rtlCol="false" tIns="0" lIns="0" bIns="0" rIns="0">
            <a:spAutoFit/>
          </a:bodyPr>
          <a:lstStyle/>
          <a:p>
            <a:pPr algn="ctr">
              <a:lnSpc>
                <a:spcPts val="13999"/>
              </a:lnSpc>
              <a:spcBef>
                <a:spcPct val="0"/>
              </a:spcBef>
            </a:pPr>
            <a:r>
              <a:rPr lang="en-US" b="true" sz="9999" i="true" spc="79">
                <a:solidFill>
                  <a:srgbClr val="43B14B"/>
                </a:solidFill>
                <a:latin typeface="Antonio Bold Italics"/>
                <a:ea typeface="Antonio Bold Italics"/>
                <a:cs typeface="Antonio Bold Italics"/>
                <a:sym typeface="Antonio Bold Italics"/>
              </a:rPr>
              <a:t>SCRIPT</a:t>
            </a:r>
          </a:p>
          <a:p>
            <a:pPr algn="ctr">
              <a:lnSpc>
                <a:spcPts val="13999"/>
              </a:lnSpc>
              <a:spcBef>
                <a:spcPct val="0"/>
              </a:spcBef>
            </a:pPr>
          </a:p>
        </p:txBody>
      </p:sp>
      <p:sp>
        <p:nvSpPr>
          <p:cNvPr name="TextBox 9" id="9"/>
          <p:cNvSpPr txBox="true"/>
          <p:nvPr/>
        </p:nvSpPr>
        <p:spPr>
          <a:xfrm rot="0">
            <a:off x="2533701" y="7701939"/>
            <a:ext cx="13150304" cy="1708151"/>
          </a:xfrm>
          <a:prstGeom prst="rect">
            <a:avLst/>
          </a:prstGeom>
        </p:spPr>
        <p:txBody>
          <a:bodyPr anchor="t" rtlCol="false" tIns="0" lIns="0" bIns="0" rIns="0">
            <a:spAutoFit/>
          </a:bodyPr>
          <a:lstStyle/>
          <a:p>
            <a:pPr algn="ctr">
              <a:lnSpc>
                <a:spcPts val="13999"/>
              </a:lnSpc>
              <a:spcBef>
                <a:spcPct val="0"/>
              </a:spcBef>
            </a:pPr>
            <a:r>
              <a:rPr lang="en-US" b="true" sz="9999" i="true" spc="79">
                <a:solidFill>
                  <a:srgbClr val="43B14B"/>
                </a:solidFill>
                <a:latin typeface="Antonio Bold Italics"/>
                <a:ea typeface="Antonio Bold Italics"/>
                <a:cs typeface="Antonio Bold Italics"/>
                <a:sym typeface="Antonio Bold Italics"/>
              </a:rPr>
              <a:t>MODELAGEM DE DADOS (EER)</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33360604" y="15093804"/>
            <a:ext cx="2212393" cy="2212393"/>
          </a:xfrm>
          <a:custGeom>
            <a:avLst/>
            <a:gdLst/>
            <a:ahLst/>
            <a:cxnLst/>
            <a:rect r="r" b="b" t="t" l="l"/>
            <a:pathLst>
              <a:path h="2212393" w="2212393">
                <a:moveTo>
                  <a:pt x="0" y="0"/>
                </a:moveTo>
                <a:lnTo>
                  <a:pt x="2212393" y="0"/>
                </a:lnTo>
                <a:lnTo>
                  <a:pt x="2212393" y="2212392"/>
                </a:lnTo>
                <a:lnTo>
                  <a:pt x="0" y="2212392"/>
                </a:lnTo>
                <a:lnTo>
                  <a:pt x="0" y="0"/>
                </a:lnTo>
                <a:close/>
              </a:path>
            </a:pathLst>
          </a:custGeom>
          <a:blipFill>
            <a:blip r:embed="rId2"/>
            <a:stretch>
              <a:fillRect l="0" t="0" r="0" b="0"/>
            </a:stretch>
          </a:blipFill>
        </p:spPr>
      </p:sp>
      <p:sp>
        <p:nvSpPr>
          <p:cNvPr name="Freeform 3" id="3"/>
          <p:cNvSpPr/>
          <p:nvPr/>
        </p:nvSpPr>
        <p:spPr>
          <a:xfrm flipH="false" flipV="false" rot="0">
            <a:off x="16242171" y="1916308"/>
            <a:ext cx="3515659" cy="3515659"/>
          </a:xfrm>
          <a:custGeom>
            <a:avLst/>
            <a:gdLst/>
            <a:ahLst/>
            <a:cxnLst/>
            <a:rect r="r" b="b" t="t" l="l"/>
            <a:pathLst>
              <a:path h="3515659" w="3515659">
                <a:moveTo>
                  <a:pt x="0" y="0"/>
                </a:moveTo>
                <a:lnTo>
                  <a:pt x="3515658" y="0"/>
                </a:lnTo>
                <a:lnTo>
                  <a:pt x="3515658" y="3515659"/>
                </a:lnTo>
                <a:lnTo>
                  <a:pt x="0" y="3515659"/>
                </a:lnTo>
                <a:lnTo>
                  <a:pt x="0" y="0"/>
                </a:lnTo>
                <a:close/>
              </a:path>
            </a:pathLst>
          </a:custGeom>
          <a:blipFill>
            <a:blip r:embed="rId3"/>
            <a:stretch>
              <a:fillRect l="0" t="0" r="0" b="0"/>
            </a:stretch>
          </a:blipFill>
        </p:spPr>
      </p:sp>
      <p:sp>
        <p:nvSpPr>
          <p:cNvPr name="Freeform 4" id="4"/>
          <p:cNvSpPr/>
          <p:nvPr/>
        </p:nvSpPr>
        <p:spPr>
          <a:xfrm flipH="false" flipV="false" rot="0">
            <a:off x="6535606" y="5431967"/>
            <a:ext cx="22928789" cy="11714520"/>
          </a:xfrm>
          <a:custGeom>
            <a:avLst/>
            <a:gdLst/>
            <a:ahLst/>
            <a:cxnLst/>
            <a:rect r="r" b="b" t="t" l="l"/>
            <a:pathLst>
              <a:path h="11714520" w="22928789">
                <a:moveTo>
                  <a:pt x="0" y="0"/>
                </a:moveTo>
                <a:lnTo>
                  <a:pt x="22928788" y="0"/>
                </a:lnTo>
                <a:lnTo>
                  <a:pt x="22928788" y="11714520"/>
                </a:lnTo>
                <a:lnTo>
                  <a:pt x="0" y="11714520"/>
                </a:lnTo>
                <a:lnTo>
                  <a:pt x="0" y="0"/>
                </a:lnTo>
                <a:close/>
              </a:path>
            </a:pathLst>
          </a:custGeom>
          <a:blipFill>
            <a:blip r:embed="rId4"/>
            <a:stretch>
              <a:fillRect l="0" t="-5048" r="0" b="-5048"/>
            </a:stretch>
          </a:blipFill>
        </p:spPr>
      </p:sp>
      <p:sp>
        <p:nvSpPr>
          <p:cNvPr name="TextBox 5" id="5"/>
          <p:cNvSpPr txBox="true"/>
          <p:nvPr/>
        </p:nvSpPr>
        <p:spPr>
          <a:xfrm rot="0">
            <a:off x="9359486" y="713354"/>
            <a:ext cx="17281029" cy="3479801"/>
          </a:xfrm>
          <a:prstGeom prst="rect">
            <a:avLst/>
          </a:prstGeom>
        </p:spPr>
        <p:txBody>
          <a:bodyPr anchor="t" rtlCol="false" tIns="0" lIns="0" bIns="0" rIns="0">
            <a:spAutoFit/>
          </a:bodyPr>
          <a:lstStyle/>
          <a:p>
            <a:pPr algn="ctr">
              <a:lnSpc>
                <a:spcPts val="13999"/>
              </a:lnSpc>
            </a:pPr>
            <a:r>
              <a:rPr lang="en-US" b="true" sz="9999" i="true" spc="79">
                <a:solidFill>
                  <a:srgbClr val="43B14B"/>
                </a:solidFill>
                <a:latin typeface="Antonio Bold Italics"/>
                <a:ea typeface="Antonio Bold Italics"/>
                <a:cs typeface="Antonio Bold Italics"/>
                <a:sym typeface="Antonio Bold Italics"/>
              </a:rPr>
              <a:t>Ferramentas utilizadas no projeto:</a:t>
            </a:r>
          </a:p>
          <a:p>
            <a:pPr algn="ctr">
              <a:lnSpc>
                <a:spcPts val="13999"/>
              </a:lnSpc>
              <a:spcBef>
                <a:spcPct val="0"/>
              </a:spcBef>
            </a:pPr>
          </a:p>
        </p:txBody>
      </p:sp>
      <p:sp>
        <p:nvSpPr>
          <p:cNvPr name="TextBox 6" id="6"/>
          <p:cNvSpPr txBox="true"/>
          <p:nvPr/>
        </p:nvSpPr>
        <p:spPr>
          <a:xfrm rot="0">
            <a:off x="10236439" y="2921928"/>
            <a:ext cx="7025664" cy="1352020"/>
          </a:xfrm>
          <a:prstGeom prst="rect">
            <a:avLst/>
          </a:prstGeom>
        </p:spPr>
        <p:txBody>
          <a:bodyPr anchor="t" rtlCol="false" tIns="0" lIns="0" bIns="0" rIns="0">
            <a:spAutoFit/>
          </a:bodyPr>
          <a:lstStyle/>
          <a:p>
            <a:pPr algn="ctr">
              <a:lnSpc>
                <a:spcPts val="11054"/>
              </a:lnSpc>
              <a:spcBef>
                <a:spcPct val="0"/>
              </a:spcBef>
            </a:pPr>
            <a:r>
              <a:rPr lang="en-US" b="true" sz="7895" i="true" spc="63">
                <a:solidFill>
                  <a:srgbClr val="FFFFFF"/>
                </a:solidFill>
                <a:latin typeface="Antonio Bold Italics"/>
                <a:ea typeface="Antonio Bold Italics"/>
                <a:cs typeface="Antonio Bold Italics"/>
                <a:sym typeface="Antonio Bold Italics"/>
              </a:rPr>
              <a:t>VSCODE</a:t>
            </a:r>
          </a:p>
        </p:txBody>
      </p:sp>
      <p:sp>
        <p:nvSpPr>
          <p:cNvPr name="TextBox 7" id="7"/>
          <p:cNvSpPr txBox="true"/>
          <p:nvPr/>
        </p:nvSpPr>
        <p:spPr>
          <a:xfrm rot="0">
            <a:off x="19341395" y="2424679"/>
            <a:ext cx="6083804" cy="2375092"/>
          </a:xfrm>
          <a:prstGeom prst="rect">
            <a:avLst/>
          </a:prstGeom>
        </p:spPr>
        <p:txBody>
          <a:bodyPr anchor="t" rtlCol="false" tIns="0" lIns="0" bIns="0" rIns="0">
            <a:spAutoFit/>
          </a:bodyPr>
          <a:lstStyle/>
          <a:p>
            <a:pPr algn="ctr">
              <a:lnSpc>
                <a:spcPts val="9572"/>
              </a:lnSpc>
            </a:pPr>
            <a:r>
              <a:rPr lang="en-US" b="true" sz="6837" i="true" spc="54">
                <a:solidFill>
                  <a:srgbClr val="FFFFFF"/>
                </a:solidFill>
                <a:latin typeface="Antonio Bold Italics"/>
                <a:ea typeface="Antonio Bold Italics"/>
                <a:cs typeface="Antonio Bold Italics"/>
                <a:sym typeface="Antonio Bold Italics"/>
              </a:rPr>
              <a:t>BACKEND </a:t>
            </a:r>
          </a:p>
          <a:p>
            <a:pPr algn="ctr">
              <a:lnSpc>
                <a:spcPts val="9572"/>
              </a:lnSpc>
              <a:spcBef>
                <a:spcPct val="0"/>
              </a:spcBef>
            </a:pPr>
            <a:r>
              <a:rPr lang="en-US" b="true" sz="6837" i="true" spc="54">
                <a:solidFill>
                  <a:srgbClr val="FFFFFF"/>
                </a:solidFill>
                <a:latin typeface="Antonio Bold Italics"/>
                <a:ea typeface="Antonio Bold Italics"/>
                <a:cs typeface="Antonio Bold Italics"/>
                <a:sym typeface="Antonio Bold Italics"/>
              </a:rPr>
              <a:t>E FRONTEND</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DAGo1TaG4uA</dc:identifier>
  <dcterms:modified xsi:type="dcterms:W3CDTF">2011-08-01T06:04:30Z</dcterms:modified>
  <cp:revision>1</cp:revision>
  <dc:title>SMARTSHAPE</dc:title>
</cp:coreProperties>
</file>